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23"/>
  </p:notesMasterIdLst>
  <p:sldIdLst>
    <p:sldId id="1384" r:id="rId2"/>
    <p:sldId id="1366" r:id="rId3"/>
    <p:sldId id="1367" r:id="rId4"/>
    <p:sldId id="1299" r:id="rId5"/>
    <p:sldId id="1385" r:id="rId6"/>
    <p:sldId id="1344" r:id="rId7"/>
    <p:sldId id="1386" r:id="rId8"/>
    <p:sldId id="1387" r:id="rId9"/>
    <p:sldId id="1374" r:id="rId10"/>
    <p:sldId id="1388" r:id="rId11"/>
    <p:sldId id="1389" r:id="rId12"/>
    <p:sldId id="1102" r:id="rId13"/>
    <p:sldId id="1390" r:id="rId14"/>
    <p:sldId id="1391" r:id="rId15"/>
    <p:sldId id="1346" r:id="rId16"/>
    <p:sldId id="1392" r:id="rId17"/>
    <p:sldId id="1393" r:id="rId18"/>
    <p:sldId id="1394" r:id="rId19"/>
    <p:sldId id="1368" r:id="rId20"/>
    <p:sldId id="1347" r:id="rId21"/>
    <p:sldId id="139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5778F1-3C1A-4961-BF82-5D5F7183C411}" v="864" dt="2025-06-07T16:54:18.9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6" autoAdjust="0"/>
    <p:restoredTop sz="94660"/>
  </p:normalViewPr>
  <p:slideViewPr>
    <p:cSldViewPr snapToGrid="0">
      <p:cViewPr varScale="1">
        <p:scale>
          <a:sx n="57" d="100"/>
          <a:sy n="57" d="100"/>
        </p:scale>
        <p:origin x="232"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055778F1-3C1A-4961-BF82-5D5F7183C411}"/>
    <pc:docChg chg="undo custSel addSld delSld modSld sldOrd">
      <pc:chgData name="Ed Godfrey" userId="61aa7c48ee0e3db0" providerId="LiveId" clId="{055778F1-3C1A-4961-BF82-5D5F7183C411}" dt="2025-06-07T16:54:18.956" v="2071"/>
      <pc:docMkLst>
        <pc:docMk/>
      </pc:docMkLst>
      <pc:sldChg chg="del">
        <pc:chgData name="Ed Godfrey" userId="61aa7c48ee0e3db0" providerId="LiveId" clId="{055778F1-3C1A-4961-BF82-5D5F7183C411}" dt="2025-06-07T16:10:09.299" v="272" actId="47"/>
        <pc:sldMkLst>
          <pc:docMk/>
          <pc:sldMk cId="286626818" sldId="636"/>
        </pc:sldMkLst>
      </pc:sldChg>
      <pc:sldChg chg="modSp modAnim">
        <pc:chgData name="Ed Godfrey" userId="61aa7c48ee0e3db0" providerId="LiveId" clId="{055778F1-3C1A-4961-BF82-5D5F7183C411}" dt="2025-06-07T16:38:51.947" v="1357" actId="255"/>
        <pc:sldMkLst>
          <pc:docMk/>
          <pc:sldMk cId="1317570804" sldId="1102"/>
        </pc:sldMkLst>
        <pc:spChg chg="mod">
          <ac:chgData name="Ed Godfrey" userId="61aa7c48ee0e3db0" providerId="LiveId" clId="{055778F1-3C1A-4961-BF82-5D5F7183C411}" dt="2025-06-07T16:38:51.947" v="1357" actId="255"/>
          <ac:spMkLst>
            <pc:docMk/>
            <pc:sldMk cId="1317570804" sldId="1102"/>
            <ac:spMk id="3" creationId="{9E3293C3-2021-04F5-B3B2-149081BCD341}"/>
          </ac:spMkLst>
        </pc:spChg>
        <pc:spChg chg="mod">
          <ac:chgData name="Ed Godfrey" userId="61aa7c48ee0e3db0" providerId="LiveId" clId="{055778F1-3C1A-4961-BF82-5D5F7183C411}" dt="2025-06-07T16:38:38.804" v="1355" actId="20577"/>
          <ac:spMkLst>
            <pc:docMk/>
            <pc:sldMk cId="1317570804" sldId="1102"/>
            <ac:spMk id="6" creationId="{27341E30-1523-0531-D0E1-7D6824619EE0}"/>
          </ac:spMkLst>
        </pc:spChg>
      </pc:sldChg>
      <pc:sldChg chg="del">
        <pc:chgData name="Ed Godfrey" userId="61aa7c48ee0e3db0" providerId="LiveId" clId="{055778F1-3C1A-4961-BF82-5D5F7183C411}" dt="2025-06-07T16:46:02.388" v="1608" actId="47"/>
        <pc:sldMkLst>
          <pc:docMk/>
          <pc:sldMk cId="93068664" sldId="1169"/>
        </pc:sldMkLst>
      </pc:sldChg>
      <pc:sldChg chg="modSp mod modAnim">
        <pc:chgData name="Ed Godfrey" userId="61aa7c48ee0e3db0" providerId="LiveId" clId="{055778F1-3C1A-4961-BF82-5D5F7183C411}" dt="2025-06-07T16:20:12.854" v="752"/>
        <pc:sldMkLst>
          <pc:docMk/>
          <pc:sldMk cId="1690934050" sldId="1299"/>
        </pc:sldMkLst>
        <pc:spChg chg="mod">
          <ac:chgData name="Ed Godfrey" userId="61aa7c48ee0e3db0" providerId="LiveId" clId="{055778F1-3C1A-4961-BF82-5D5F7183C411}" dt="2025-06-07T16:19:27.551" v="742" actId="1035"/>
          <ac:spMkLst>
            <pc:docMk/>
            <pc:sldMk cId="1690934050" sldId="1299"/>
            <ac:spMk id="3" creationId="{E90FF165-4FF5-C3AF-C64D-80FE4F6997D5}"/>
          </ac:spMkLst>
        </pc:spChg>
        <pc:spChg chg="mod">
          <ac:chgData name="Ed Godfrey" userId="61aa7c48ee0e3db0" providerId="LiveId" clId="{055778F1-3C1A-4961-BF82-5D5F7183C411}" dt="2025-06-07T16:19:22.204" v="732" actId="5793"/>
          <ac:spMkLst>
            <pc:docMk/>
            <pc:sldMk cId="1690934050" sldId="1299"/>
            <ac:spMk id="6" creationId="{2492ECF9-8F86-6F52-E9CA-C9F5E25BBB0D}"/>
          </ac:spMkLst>
        </pc:spChg>
      </pc:sldChg>
      <pc:sldChg chg="del">
        <pc:chgData name="Ed Godfrey" userId="61aa7c48ee0e3db0" providerId="LiveId" clId="{055778F1-3C1A-4961-BF82-5D5F7183C411}" dt="2025-06-07T16:54:08.627" v="2068" actId="47"/>
        <pc:sldMkLst>
          <pc:docMk/>
          <pc:sldMk cId="3034594876" sldId="1301"/>
        </pc:sldMkLst>
      </pc:sldChg>
      <pc:sldChg chg="del">
        <pc:chgData name="Ed Godfrey" userId="61aa7c48ee0e3db0" providerId="LiveId" clId="{055778F1-3C1A-4961-BF82-5D5F7183C411}" dt="2025-06-07T16:54:06.823" v="2064" actId="47"/>
        <pc:sldMkLst>
          <pc:docMk/>
          <pc:sldMk cId="4171547961" sldId="1330"/>
        </pc:sldMkLst>
      </pc:sldChg>
      <pc:sldChg chg="modSp mod modAnim">
        <pc:chgData name="Ed Godfrey" userId="61aa7c48ee0e3db0" providerId="LiveId" clId="{055778F1-3C1A-4961-BF82-5D5F7183C411}" dt="2025-06-07T16:27:10.298" v="1005"/>
        <pc:sldMkLst>
          <pc:docMk/>
          <pc:sldMk cId="722476942" sldId="1344"/>
        </pc:sldMkLst>
        <pc:spChg chg="mod">
          <ac:chgData name="Ed Godfrey" userId="61aa7c48ee0e3db0" providerId="LiveId" clId="{055778F1-3C1A-4961-BF82-5D5F7183C411}" dt="2025-06-07T16:27:00.553" v="997" actId="255"/>
          <ac:spMkLst>
            <pc:docMk/>
            <pc:sldMk cId="722476942" sldId="1344"/>
            <ac:spMk id="3" creationId="{520C81EB-CB7C-5B42-8F18-5E04E249EC99}"/>
          </ac:spMkLst>
        </pc:spChg>
        <pc:spChg chg="mod">
          <ac:chgData name="Ed Godfrey" userId="61aa7c48ee0e3db0" providerId="LiveId" clId="{055778F1-3C1A-4961-BF82-5D5F7183C411}" dt="2025-06-07T16:25:53.645" v="979" actId="20577"/>
          <ac:spMkLst>
            <pc:docMk/>
            <pc:sldMk cId="722476942" sldId="1344"/>
            <ac:spMk id="6" creationId="{E6B75A5A-1153-540F-4A3D-CB0B714D306A}"/>
          </ac:spMkLst>
        </pc:spChg>
      </pc:sldChg>
      <pc:sldChg chg="modSp mod ord">
        <pc:chgData name="Ed Godfrey" userId="61aa7c48ee0e3db0" providerId="LiveId" clId="{055778F1-3C1A-4961-BF82-5D5F7183C411}" dt="2025-06-07T16:41:53.270" v="1542" actId="1036"/>
        <pc:sldMkLst>
          <pc:docMk/>
          <pc:sldMk cId="2347399364" sldId="1346"/>
        </pc:sldMkLst>
        <pc:spChg chg="mod">
          <ac:chgData name="Ed Godfrey" userId="61aa7c48ee0e3db0" providerId="LiveId" clId="{055778F1-3C1A-4961-BF82-5D5F7183C411}" dt="2025-06-07T16:41:53.270" v="1542" actId="1036"/>
          <ac:spMkLst>
            <pc:docMk/>
            <pc:sldMk cId="2347399364" sldId="1346"/>
            <ac:spMk id="3" creationId="{C484C120-4FF0-6D4F-C604-D55BCE972D53}"/>
          </ac:spMkLst>
        </pc:spChg>
        <pc:spChg chg="mod">
          <ac:chgData name="Ed Godfrey" userId="61aa7c48ee0e3db0" providerId="LiveId" clId="{055778F1-3C1A-4961-BF82-5D5F7183C411}" dt="2025-06-07T16:41:48.515" v="1534" actId="1035"/>
          <ac:spMkLst>
            <pc:docMk/>
            <pc:sldMk cId="2347399364" sldId="1346"/>
            <ac:spMk id="6" creationId="{BBD1CDC2-BD31-CD99-1341-CA0FF56398F0}"/>
          </ac:spMkLst>
        </pc:spChg>
      </pc:sldChg>
      <pc:sldChg chg="modSp mod">
        <pc:chgData name="Ed Godfrey" userId="61aa7c48ee0e3db0" providerId="LiveId" clId="{055778F1-3C1A-4961-BF82-5D5F7183C411}" dt="2025-06-07T16:53:59.278" v="2057" actId="20577"/>
        <pc:sldMkLst>
          <pc:docMk/>
          <pc:sldMk cId="1714539929" sldId="1347"/>
        </pc:sldMkLst>
        <pc:spChg chg="mod">
          <ac:chgData name="Ed Godfrey" userId="61aa7c48ee0e3db0" providerId="LiveId" clId="{055778F1-3C1A-4961-BF82-5D5F7183C411}" dt="2025-06-07T16:53:54.060" v="2050" actId="255"/>
          <ac:spMkLst>
            <pc:docMk/>
            <pc:sldMk cId="1714539929" sldId="1347"/>
            <ac:spMk id="3" creationId="{DDD83FA1-801D-7B12-2B88-E11434CE7FA4}"/>
          </ac:spMkLst>
        </pc:spChg>
        <pc:spChg chg="mod">
          <ac:chgData name="Ed Godfrey" userId="61aa7c48ee0e3db0" providerId="LiveId" clId="{055778F1-3C1A-4961-BF82-5D5F7183C411}" dt="2025-06-07T16:53:59.278" v="2057" actId="20577"/>
          <ac:spMkLst>
            <pc:docMk/>
            <pc:sldMk cId="1714539929" sldId="1347"/>
            <ac:spMk id="6" creationId="{FE1ECE4C-9D64-D4DF-9831-CE283ED2D1AC}"/>
          </ac:spMkLst>
        </pc:spChg>
      </pc:sldChg>
      <pc:sldChg chg="del">
        <pc:chgData name="Ed Godfrey" userId="61aa7c48ee0e3db0" providerId="LiveId" clId="{055778F1-3C1A-4961-BF82-5D5F7183C411}" dt="2025-06-07T16:54:02.979" v="2059" actId="47"/>
        <pc:sldMkLst>
          <pc:docMk/>
          <pc:sldMk cId="2716457126" sldId="1348"/>
        </pc:sldMkLst>
      </pc:sldChg>
      <pc:sldChg chg="del">
        <pc:chgData name="Ed Godfrey" userId="61aa7c48ee0e3db0" providerId="LiveId" clId="{055778F1-3C1A-4961-BF82-5D5F7183C411}" dt="2025-06-07T16:54:05.053" v="2061" actId="47"/>
        <pc:sldMkLst>
          <pc:docMk/>
          <pc:sldMk cId="3652811006" sldId="1349"/>
        </pc:sldMkLst>
      </pc:sldChg>
      <pc:sldChg chg="addSp modSp mod modAnim">
        <pc:chgData name="Ed Godfrey" userId="61aa7c48ee0e3db0" providerId="LiveId" clId="{055778F1-3C1A-4961-BF82-5D5F7183C411}" dt="2025-06-07T16:15:11.542" v="529"/>
        <pc:sldMkLst>
          <pc:docMk/>
          <pc:sldMk cId="1731925197" sldId="1366"/>
        </pc:sldMkLst>
        <pc:spChg chg="add mod">
          <ac:chgData name="Ed Godfrey" userId="61aa7c48ee0e3db0" providerId="LiveId" clId="{055778F1-3C1A-4961-BF82-5D5F7183C411}" dt="2025-06-07T16:15:01.614" v="521" actId="114"/>
          <ac:spMkLst>
            <pc:docMk/>
            <pc:sldMk cId="1731925197" sldId="1366"/>
            <ac:spMk id="2" creationId="{C3E3AB69-5330-08D1-1256-13B2E1BA69BD}"/>
          </ac:spMkLst>
        </pc:spChg>
        <pc:spChg chg="mod">
          <ac:chgData name="Ed Godfrey" userId="61aa7c48ee0e3db0" providerId="LiveId" clId="{055778F1-3C1A-4961-BF82-5D5F7183C411}" dt="2025-06-07T16:13:12.891" v="409" actId="20577"/>
          <ac:spMkLst>
            <pc:docMk/>
            <pc:sldMk cId="1731925197" sldId="1366"/>
            <ac:spMk id="3" creationId="{C54AEBB3-90F9-5FAA-7504-8EF00651D0D4}"/>
          </ac:spMkLst>
        </pc:spChg>
        <pc:spChg chg="mod">
          <ac:chgData name="Ed Godfrey" userId="61aa7c48ee0e3db0" providerId="LiveId" clId="{055778F1-3C1A-4961-BF82-5D5F7183C411}" dt="2025-06-07T16:13:19.888" v="420" actId="20577"/>
          <ac:spMkLst>
            <pc:docMk/>
            <pc:sldMk cId="1731925197" sldId="1366"/>
            <ac:spMk id="6" creationId="{3E3A90D0-E6BF-FBD7-3267-BAAD9A994401}"/>
          </ac:spMkLst>
        </pc:spChg>
      </pc:sldChg>
      <pc:sldChg chg="modSp mod modAnim">
        <pc:chgData name="Ed Godfrey" userId="61aa7c48ee0e3db0" providerId="LiveId" clId="{055778F1-3C1A-4961-BF82-5D5F7183C411}" dt="2025-06-07T16:16:48.584" v="657"/>
        <pc:sldMkLst>
          <pc:docMk/>
          <pc:sldMk cId="2163520185" sldId="1367"/>
        </pc:sldMkLst>
        <pc:spChg chg="mod">
          <ac:chgData name="Ed Godfrey" userId="61aa7c48ee0e3db0" providerId="LiveId" clId="{055778F1-3C1A-4961-BF82-5D5F7183C411}" dt="2025-06-07T16:16:36.880" v="648" actId="1036"/>
          <ac:spMkLst>
            <pc:docMk/>
            <pc:sldMk cId="2163520185" sldId="1367"/>
            <ac:spMk id="3" creationId="{50C5845A-1FEA-B6B7-A015-8F574B2B660C}"/>
          </ac:spMkLst>
        </pc:spChg>
        <pc:spChg chg="mod">
          <ac:chgData name="Ed Godfrey" userId="61aa7c48ee0e3db0" providerId="LiveId" clId="{055778F1-3C1A-4961-BF82-5D5F7183C411}" dt="2025-06-07T16:15:57.994" v="583" actId="20577"/>
          <ac:spMkLst>
            <pc:docMk/>
            <pc:sldMk cId="2163520185" sldId="1367"/>
            <ac:spMk id="6" creationId="{B1AA492F-7A6D-B7D4-EEBF-E1FA7EABA7B2}"/>
          </ac:spMkLst>
        </pc:spChg>
      </pc:sldChg>
      <pc:sldChg chg="modSp mod modAnim">
        <pc:chgData name="Ed Godfrey" userId="61aa7c48ee0e3db0" providerId="LiveId" clId="{055778F1-3C1A-4961-BF82-5D5F7183C411}" dt="2025-06-07T16:51:58.221" v="2045"/>
        <pc:sldMkLst>
          <pc:docMk/>
          <pc:sldMk cId="2627182977" sldId="1368"/>
        </pc:sldMkLst>
        <pc:spChg chg="mod">
          <ac:chgData name="Ed Godfrey" userId="61aa7c48ee0e3db0" providerId="LiveId" clId="{055778F1-3C1A-4961-BF82-5D5F7183C411}" dt="2025-06-07T16:48:18.132" v="1943" actId="113"/>
          <ac:spMkLst>
            <pc:docMk/>
            <pc:sldMk cId="2627182977" sldId="1368"/>
            <ac:spMk id="3" creationId="{F281CF57-8A7E-E562-A141-1E4718C563E1}"/>
          </ac:spMkLst>
        </pc:spChg>
        <pc:spChg chg="mod">
          <ac:chgData name="Ed Godfrey" userId="61aa7c48ee0e3db0" providerId="LiveId" clId="{055778F1-3C1A-4961-BF82-5D5F7183C411}" dt="2025-06-07T16:46:21.062" v="1662" actId="20577"/>
          <ac:spMkLst>
            <pc:docMk/>
            <pc:sldMk cId="2627182977" sldId="1368"/>
            <ac:spMk id="6" creationId="{7689246F-59D5-AEA2-97DF-29633A657DE9}"/>
          </ac:spMkLst>
        </pc:spChg>
      </pc:sldChg>
      <pc:sldChg chg="modSp mod modAnim">
        <pc:chgData name="Ed Godfrey" userId="61aa7c48ee0e3db0" providerId="LiveId" clId="{055778F1-3C1A-4961-BF82-5D5F7183C411}" dt="2025-06-07T16:36:15.957" v="1299"/>
        <pc:sldMkLst>
          <pc:docMk/>
          <pc:sldMk cId="2588611181" sldId="1374"/>
        </pc:sldMkLst>
        <pc:spChg chg="mod">
          <ac:chgData name="Ed Godfrey" userId="61aa7c48ee0e3db0" providerId="LiveId" clId="{055778F1-3C1A-4961-BF82-5D5F7183C411}" dt="2025-06-07T16:35:58.245" v="1296" actId="255"/>
          <ac:spMkLst>
            <pc:docMk/>
            <pc:sldMk cId="2588611181" sldId="1374"/>
            <ac:spMk id="3" creationId="{26281800-680F-8A03-5B54-36E331FB12BA}"/>
          </ac:spMkLst>
        </pc:spChg>
        <pc:spChg chg="mod">
          <ac:chgData name="Ed Godfrey" userId="61aa7c48ee0e3db0" providerId="LiveId" clId="{055778F1-3C1A-4961-BF82-5D5F7183C411}" dt="2025-06-07T16:34:15.534" v="1243" actId="20577"/>
          <ac:spMkLst>
            <pc:docMk/>
            <pc:sldMk cId="2588611181" sldId="1374"/>
            <ac:spMk id="6" creationId="{6119B9B4-EB3F-A885-8E00-F0C5E6B4AE45}"/>
          </ac:spMkLst>
        </pc:spChg>
      </pc:sldChg>
      <pc:sldChg chg="del">
        <pc:chgData name="Ed Godfrey" userId="61aa7c48ee0e3db0" providerId="LiveId" clId="{055778F1-3C1A-4961-BF82-5D5F7183C411}" dt="2025-06-07T16:54:02.170" v="2058" actId="47"/>
        <pc:sldMkLst>
          <pc:docMk/>
          <pc:sldMk cId="1521741178" sldId="1375"/>
        </pc:sldMkLst>
      </pc:sldChg>
      <pc:sldChg chg="del">
        <pc:chgData name="Ed Godfrey" userId="61aa7c48ee0e3db0" providerId="LiveId" clId="{055778F1-3C1A-4961-BF82-5D5F7183C411}" dt="2025-06-07T16:54:04.557" v="2060" actId="47"/>
        <pc:sldMkLst>
          <pc:docMk/>
          <pc:sldMk cId="3799264295" sldId="1376"/>
        </pc:sldMkLst>
      </pc:sldChg>
      <pc:sldChg chg="del">
        <pc:chgData name="Ed Godfrey" userId="61aa7c48ee0e3db0" providerId="LiveId" clId="{055778F1-3C1A-4961-BF82-5D5F7183C411}" dt="2025-06-07T16:54:05.459" v="2062" actId="47"/>
        <pc:sldMkLst>
          <pc:docMk/>
          <pc:sldMk cId="1180774279" sldId="1377"/>
        </pc:sldMkLst>
      </pc:sldChg>
      <pc:sldChg chg="del">
        <pc:chgData name="Ed Godfrey" userId="61aa7c48ee0e3db0" providerId="LiveId" clId="{055778F1-3C1A-4961-BF82-5D5F7183C411}" dt="2025-06-07T16:54:06.025" v="2063" actId="47"/>
        <pc:sldMkLst>
          <pc:docMk/>
          <pc:sldMk cId="2579153990" sldId="1378"/>
        </pc:sldMkLst>
      </pc:sldChg>
      <pc:sldChg chg="del">
        <pc:chgData name="Ed Godfrey" userId="61aa7c48ee0e3db0" providerId="LiveId" clId="{055778F1-3C1A-4961-BF82-5D5F7183C411}" dt="2025-06-07T16:54:07.435" v="2065" actId="47"/>
        <pc:sldMkLst>
          <pc:docMk/>
          <pc:sldMk cId="2585536259" sldId="1379"/>
        </pc:sldMkLst>
      </pc:sldChg>
      <pc:sldChg chg="del">
        <pc:chgData name="Ed Godfrey" userId="61aa7c48ee0e3db0" providerId="LiveId" clId="{055778F1-3C1A-4961-BF82-5D5F7183C411}" dt="2025-06-07T16:54:07.819" v="2066" actId="47"/>
        <pc:sldMkLst>
          <pc:docMk/>
          <pc:sldMk cId="2382894906" sldId="1380"/>
        </pc:sldMkLst>
      </pc:sldChg>
      <pc:sldChg chg="del">
        <pc:chgData name="Ed Godfrey" userId="61aa7c48ee0e3db0" providerId="LiveId" clId="{055778F1-3C1A-4961-BF82-5D5F7183C411}" dt="2025-06-07T16:54:08.238" v="2067" actId="47"/>
        <pc:sldMkLst>
          <pc:docMk/>
          <pc:sldMk cId="3518379942" sldId="1381"/>
        </pc:sldMkLst>
      </pc:sldChg>
      <pc:sldChg chg="del">
        <pc:chgData name="Ed Godfrey" userId="61aa7c48ee0e3db0" providerId="LiveId" clId="{055778F1-3C1A-4961-BF82-5D5F7183C411}" dt="2025-06-07T16:54:09.057" v="2069" actId="47"/>
        <pc:sldMkLst>
          <pc:docMk/>
          <pc:sldMk cId="2519565343" sldId="1382"/>
        </pc:sldMkLst>
      </pc:sldChg>
      <pc:sldChg chg="del">
        <pc:chgData name="Ed Godfrey" userId="61aa7c48ee0e3db0" providerId="LiveId" clId="{055778F1-3C1A-4961-BF82-5D5F7183C411}" dt="2025-06-07T16:54:09.474" v="2070" actId="47"/>
        <pc:sldMkLst>
          <pc:docMk/>
          <pc:sldMk cId="3070257765" sldId="1383"/>
        </pc:sldMkLst>
      </pc:sldChg>
      <pc:sldChg chg="addSp delSp modSp mod ord">
        <pc:chgData name="Ed Godfrey" userId="61aa7c48ee0e3db0" providerId="LiveId" clId="{055778F1-3C1A-4961-BF82-5D5F7183C411}" dt="2025-06-07T16:11:54.318" v="380" actId="14100"/>
        <pc:sldMkLst>
          <pc:docMk/>
          <pc:sldMk cId="2617957350" sldId="1384"/>
        </pc:sldMkLst>
        <pc:spChg chg="mod">
          <ac:chgData name="Ed Godfrey" userId="61aa7c48ee0e3db0" providerId="LiveId" clId="{055778F1-3C1A-4961-BF82-5D5F7183C411}" dt="2025-06-07T16:11:54.318" v="380" actId="14100"/>
          <ac:spMkLst>
            <pc:docMk/>
            <pc:sldMk cId="2617957350" sldId="1384"/>
            <ac:spMk id="3" creationId="{D2CA43F4-F577-C1C0-BE68-11C8F3E4030A}"/>
          </ac:spMkLst>
        </pc:spChg>
        <pc:spChg chg="add mod">
          <ac:chgData name="Ed Godfrey" userId="61aa7c48ee0e3db0" providerId="LiveId" clId="{055778F1-3C1A-4961-BF82-5D5F7183C411}" dt="2025-06-07T16:11:46.015" v="378" actId="14100"/>
          <ac:spMkLst>
            <pc:docMk/>
            <pc:sldMk cId="2617957350" sldId="1384"/>
            <ac:spMk id="7" creationId="{722B019F-25DE-7D11-0F79-14FAF706E076}"/>
          </ac:spMkLst>
        </pc:spChg>
        <pc:picChg chg="del">
          <ac:chgData name="Ed Godfrey" userId="61aa7c48ee0e3db0" providerId="LiveId" clId="{055778F1-3C1A-4961-BF82-5D5F7183C411}" dt="2025-06-07T16:07:06.882" v="0" actId="21"/>
          <ac:picMkLst>
            <pc:docMk/>
            <pc:sldMk cId="2617957350" sldId="1384"/>
            <ac:picMk id="5" creationId="{8047E8C5-34D2-7FA7-5475-4E350596385D}"/>
          </ac:picMkLst>
        </pc:picChg>
        <pc:picChg chg="add mod ord">
          <ac:chgData name="Ed Godfrey" userId="61aa7c48ee0e3db0" providerId="LiveId" clId="{055778F1-3C1A-4961-BF82-5D5F7183C411}" dt="2025-06-07T16:08:33.307" v="116" actId="1035"/>
          <ac:picMkLst>
            <pc:docMk/>
            <pc:sldMk cId="2617957350" sldId="1384"/>
            <ac:picMk id="6" creationId="{058184C5-56FA-D893-62DF-99B74184876A}"/>
          </ac:picMkLst>
        </pc:picChg>
      </pc:sldChg>
      <pc:sldChg chg="addSp modSp add mod modAnim">
        <pc:chgData name="Ed Godfrey" userId="61aa7c48ee0e3db0" providerId="LiveId" clId="{055778F1-3C1A-4961-BF82-5D5F7183C411}" dt="2025-06-07T16:23:30.048" v="882"/>
        <pc:sldMkLst>
          <pc:docMk/>
          <pc:sldMk cId="3911597595" sldId="1385"/>
        </pc:sldMkLst>
        <pc:spChg chg="add mod">
          <ac:chgData name="Ed Godfrey" userId="61aa7c48ee0e3db0" providerId="LiveId" clId="{055778F1-3C1A-4961-BF82-5D5F7183C411}" dt="2025-06-07T16:23:08.794" v="842" actId="1035"/>
          <ac:spMkLst>
            <pc:docMk/>
            <pc:sldMk cId="3911597595" sldId="1385"/>
            <ac:spMk id="2" creationId="{F0E78B01-4C0E-4A43-66E9-29888A0A7FDB}"/>
          </ac:spMkLst>
        </pc:spChg>
        <pc:spChg chg="mod">
          <ac:chgData name="Ed Godfrey" userId="61aa7c48ee0e3db0" providerId="LiveId" clId="{055778F1-3C1A-4961-BF82-5D5F7183C411}" dt="2025-06-07T16:21:16.704" v="789" actId="113"/>
          <ac:spMkLst>
            <pc:docMk/>
            <pc:sldMk cId="3911597595" sldId="1385"/>
            <ac:spMk id="3" creationId="{60E84184-D606-A335-9FC3-8E143284A6C5}"/>
          </ac:spMkLst>
        </pc:spChg>
      </pc:sldChg>
      <pc:sldChg chg="modSp add modAnim">
        <pc:chgData name="Ed Godfrey" userId="61aa7c48ee0e3db0" providerId="LiveId" clId="{055778F1-3C1A-4961-BF82-5D5F7183C411}" dt="2025-06-07T16:29:12.640" v="1109" actId="1035"/>
        <pc:sldMkLst>
          <pc:docMk/>
          <pc:sldMk cId="3484653101" sldId="1386"/>
        </pc:sldMkLst>
        <pc:spChg chg="mod">
          <ac:chgData name="Ed Godfrey" userId="61aa7c48ee0e3db0" providerId="LiveId" clId="{055778F1-3C1A-4961-BF82-5D5F7183C411}" dt="2025-06-07T16:29:12.640" v="1109" actId="1035"/>
          <ac:spMkLst>
            <pc:docMk/>
            <pc:sldMk cId="3484653101" sldId="1386"/>
            <ac:spMk id="2" creationId="{C921E237-1B65-7511-EE95-48DD7F7A4FB7}"/>
          </ac:spMkLst>
        </pc:spChg>
        <pc:spChg chg="mod">
          <ac:chgData name="Ed Godfrey" userId="61aa7c48ee0e3db0" providerId="LiveId" clId="{055778F1-3C1A-4961-BF82-5D5F7183C411}" dt="2025-06-07T16:28:11.480" v="1069" actId="113"/>
          <ac:spMkLst>
            <pc:docMk/>
            <pc:sldMk cId="3484653101" sldId="1386"/>
            <ac:spMk id="3" creationId="{5087A1A9-C5C3-0803-B2AF-F16B03A9A832}"/>
          </ac:spMkLst>
        </pc:spChg>
      </pc:sldChg>
      <pc:sldChg chg="modSp add modAnim">
        <pc:chgData name="Ed Godfrey" userId="61aa7c48ee0e3db0" providerId="LiveId" clId="{055778F1-3C1A-4961-BF82-5D5F7183C411}" dt="2025-06-07T16:31:09.414" v="1181"/>
        <pc:sldMkLst>
          <pc:docMk/>
          <pc:sldMk cId="3598577512" sldId="1387"/>
        </pc:sldMkLst>
        <pc:spChg chg="mod">
          <ac:chgData name="Ed Godfrey" userId="61aa7c48ee0e3db0" providerId="LiveId" clId="{055778F1-3C1A-4961-BF82-5D5F7183C411}" dt="2025-06-07T16:30:59.888" v="1165" actId="1036"/>
          <ac:spMkLst>
            <pc:docMk/>
            <pc:sldMk cId="3598577512" sldId="1387"/>
            <ac:spMk id="2" creationId="{3DD7793C-D4FB-3292-D5C3-399FB44CE602}"/>
          </ac:spMkLst>
        </pc:spChg>
        <pc:spChg chg="mod">
          <ac:chgData name="Ed Godfrey" userId="61aa7c48ee0e3db0" providerId="LiveId" clId="{055778F1-3C1A-4961-BF82-5D5F7183C411}" dt="2025-06-07T16:30:12.696" v="1144" actId="113"/>
          <ac:spMkLst>
            <pc:docMk/>
            <pc:sldMk cId="3598577512" sldId="1387"/>
            <ac:spMk id="3" creationId="{33F023AB-9AA6-4986-6156-348ADD80504C}"/>
          </ac:spMkLst>
        </pc:spChg>
      </pc:sldChg>
      <pc:sldChg chg="modSp add mod">
        <pc:chgData name="Ed Godfrey" userId="61aa7c48ee0e3db0" providerId="LiveId" clId="{055778F1-3C1A-4961-BF82-5D5F7183C411}" dt="2025-06-07T16:36:54.728" v="1317" actId="20577"/>
        <pc:sldMkLst>
          <pc:docMk/>
          <pc:sldMk cId="1462462579" sldId="1388"/>
        </pc:sldMkLst>
        <pc:spChg chg="mod">
          <ac:chgData name="Ed Godfrey" userId="61aa7c48ee0e3db0" providerId="LiveId" clId="{055778F1-3C1A-4961-BF82-5D5F7183C411}" dt="2025-06-07T16:36:47.652" v="1304" actId="2711"/>
          <ac:spMkLst>
            <pc:docMk/>
            <pc:sldMk cId="1462462579" sldId="1388"/>
            <ac:spMk id="3" creationId="{86B0DA7E-55C7-4F1F-18D7-BA3CFE46BB97}"/>
          </ac:spMkLst>
        </pc:spChg>
        <pc:spChg chg="mod">
          <ac:chgData name="Ed Godfrey" userId="61aa7c48ee0e3db0" providerId="LiveId" clId="{055778F1-3C1A-4961-BF82-5D5F7183C411}" dt="2025-06-07T16:36:54.728" v="1317" actId="20577"/>
          <ac:spMkLst>
            <pc:docMk/>
            <pc:sldMk cId="1462462579" sldId="1388"/>
            <ac:spMk id="6" creationId="{CE417323-7F3E-668A-806B-102CBD62B8DA}"/>
          </ac:spMkLst>
        </pc:spChg>
      </pc:sldChg>
      <pc:sldChg chg="modSp add mod">
        <pc:chgData name="Ed Godfrey" userId="61aa7c48ee0e3db0" providerId="LiveId" clId="{055778F1-3C1A-4961-BF82-5D5F7183C411}" dt="2025-06-07T16:37:23.940" v="1335" actId="20577"/>
        <pc:sldMkLst>
          <pc:docMk/>
          <pc:sldMk cId="981303252" sldId="1389"/>
        </pc:sldMkLst>
        <pc:spChg chg="mod">
          <ac:chgData name="Ed Godfrey" userId="61aa7c48ee0e3db0" providerId="LiveId" clId="{055778F1-3C1A-4961-BF82-5D5F7183C411}" dt="2025-06-07T16:37:17.997" v="1323" actId="113"/>
          <ac:spMkLst>
            <pc:docMk/>
            <pc:sldMk cId="981303252" sldId="1389"/>
            <ac:spMk id="3" creationId="{179FB6CC-F6A9-3F18-00A4-EF1EF64E576D}"/>
          </ac:spMkLst>
        </pc:spChg>
        <pc:spChg chg="mod">
          <ac:chgData name="Ed Godfrey" userId="61aa7c48ee0e3db0" providerId="LiveId" clId="{055778F1-3C1A-4961-BF82-5D5F7183C411}" dt="2025-06-07T16:37:23.940" v="1335" actId="20577"/>
          <ac:spMkLst>
            <pc:docMk/>
            <pc:sldMk cId="981303252" sldId="1389"/>
            <ac:spMk id="6" creationId="{E249DC6E-77AC-FBC3-290E-4E3A8E073917}"/>
          </ac:spMkLst>
        </pc:spChg>
      </pc:sldChg>
      <pc:sldChg chg="modSp add mod modAnim">
        <pc:chgData name="Ed Godfrey" userId="61aa7c48ee0e3db0" providerId="LiveId" clId="{055778F1-3C1A-4961-BF82-5D5F7183C411}" dt="2025-06-07T16:39:51.460" v="1420" actId="115"/>
        <pc:sldMkLst>
          <pc:docMk/>
          <pc:sldMk cId="2495322007" sldId="1390"/>
        </pc:sldMkLst>
        <pc:spChg chg="mod">
          <ac:chgData name="Ed Godfrey" userId="61aa7c48ee0e3db0" providerId="LiveId" clId="{055778F1-3C1A-4961-BF82-5D5F7183C411}" dt="2025-06-07T16:39:51.460" v="1420" actId="115"/>
          <ac:spMkLst>
            <pc:docMk/>
            <pc:sldMk cId="2495322007" sldId="1390"/>
            <ac:spMk id="3" creationId="{AC19A730-6352-8A0E-9C28-E50C8CB3F726}"/>
          </ac:spMkLst>
        </pc:spChg>
        <pc:spChg chg="mod">
          <ac:chgData name="Ed Godfrey" userId="61aa7c48ee0e3db0" providerId="LiveId" clId="{055778F1-3C1A-4961-BF82-5D5F7183C411}" dt="2025-06-07T16:39:36.455" v="1387" actId="20577"/>
          <ac:spMkLst>
            <pc:docMk/>
            <pc:sldMk cId="2495322007" sldId="1390"/>
            <ac:spMk id="6" creationId="{084A1929-C24F-497F-6968-1447EBDF886F}"/>
          </ac:spMkLst>
        </pc:spChg>
      </pc:sldChg>
      <pc:sldChg chg="delSp modSp add modAnim">
        <pc:chgData name="Ed Godfrey" userId="61aa7c48ee0e3db0" providerId="LiveId" clId="{055778F1-3C1A-4961-BF82-5D5F7183C411}" dt="2025-06-07T16:43:48.922" v="1546" actId="21"/>
        <pc:sldMkLst>
          <pc:docMk/>
          <pc:sldMk cId="2869453650" sldId="1391"/>
        </pc:sldMkLst>
        <pc:spChg chg="del mod">
          <ac:chgData name="Ed Godfrey" userId="61aa7c48ee0e3db0" providerId="LiveId" clId="{055778F1-3C1A-4961-BF82-5D5F7183C411}" dt="2025-06-07T16:43:48.922" v="1546" actId="21"/>
          <ac:spMkLst>
            <pc:docMk/>
            <pc:sldMk cId="2869453650" sldId="1391"/>
            <ac:spMk id="2" creationId="{5A4E3D95-AFAF-02A2-B814-48B5107A2531}"/>
          </ac:spMkLst>
        </pc:spChg>
        <pc:spChg chg="mod">
          <ac:chgData name="Ed Godfrey" userId="61aa7c48ee0e3db0" providerId="LiveId" clId="{055778F1-3C1A-4961-BF82-5D5F7183C411}" dt="2025-06-07T16:40:34.405" v="1465" actId="113"/>
          <ac:spMkLst>
            <pc:docMk/>
            <pc:sldMk cId="2869453650" sldId="1391"/>
            <ac:spMk id="3" creationId="{71D0BB75-F11D-34D5-4AE5-58F37B2A3D2B}"/>
          </ac:spMkLst>
        </pc:spChg>
      </pc:sldChg>
      <pc:sldChg chg="add">
        <pc:chgData name="Ed Godfrey" userId="61aa7c48ee0e3db0" providerId="LiveId" clId="{055778F1-3C1A-4961-BF82-5D5F7183C411}" dt="2025-06-07T16:42:51.383" v="1543"/>
        <pc:sldMkLst>
          <pc:docMk/>
          <pc:sldMk cId="1693266974" sldId="1392"/>
        </pc:sldMkLst>
      </pc:sldChg>
      <pc:sldChg chg="delSp add modAnim">
        <pc:chgData name="Ed Godfrey" userId="61aa7c48ee0e3db0" providerId="LiveId" clId="{055778F1-3C1A-4961-BF82-5D5F7183C411}" dt="2025-06-07T16:43:20.807" v="1545" actId="21"/>
        <pc:sldMkLst>
          <pc:docMk/>
          <pc:sldMk cId="655920243" sldId="1393"/>
        </pc:sldMkLst>
        <pc:spChg chg="del">
          <ac:chgData name="Ed Godfrey" userId="61aa7c48ee0e3db0" providerId="LiveId" clId="{055778F1-3C1A-4961-BF82-5D5F7183C411}" dt="2025-06-07T16:43:20.807" v="1545" actId="21"/>
          <ac:spMkLst>
            <pc:docMk/>
            <pc:sldMk cId="655920243" sldId="1393"/>
            <ac:spMk id="2" creationId="{5CAF3EEA-B70A-8C4C-727D-B76FA7D7938F}"/>
          </ac:spMkLst>
        </pc:spChg>
      </pc:sldChg>
      <pc:sldChg chg="modSp add modAnim">
        <pc:chgData name="Ed Godfrey" userId="61aa7c48ee0e3db0" providerId="LiveId" clId="{055778F1-3C1A-4961-BF82-5D5F7183C411}" dt="2025-06-07T16:45:26.837" v="1607"/>
        <pc:sldMkLst>
          <pc:docMk/>
          <pc:sldMk cId="1487871586" sldId="1394"/>
        </pc:sldMkLst>
        <pc:spChg chg="mod">
          <ac:chgData name="Ed Godfrey" userId="61aa7c48ee0e3db0" providerId="LiveId" clId="{055778F1-3C1A-4961-BF82-5D5F7183C411}" dt="2025-06-07T16:45:20.195" v="1603" actId="113"/>
          <ac:spMkLst>
            <pc:docMk/>
            <pc:sldMk cId="1487871586" sldId="1394"/>
            <ac:spMk id="3" creationId="{9B4A8EDD-BAE1-B8F7-E63C-7528057C4EE3}"/>
          </ac:spMkLst>
        </pc:spChg>
      </pc:sldChg>
      <pc:sldChg chg="add">
        <pc:chgData name="Ed Godfrey" userId="61aa7c48ee0e3db0" providerId="LiveId" clId="{055778F1-3C1A-4961-BF82-5D5F7183C411}" dt="2025-06-07T16:54:18.956" v="2071"/>
        <pc:sldMkLst>
          <pc:docMk/>
          <pc:sldMk cId="3739290162" sldId="13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F8546-4494-4EF0-BC71-A5F49C8F2027}" type="datetimeFigureOut">
              <a:rPr lang="en-US" smtClean="0"/>
              <a:t>6/7/2025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62107-8677-4C69-8309-1D3CF4C57A75}" type="slidenum">
              <a:rPr lang="en-US" smtClean="0"/>
              <a:t>‹#›</a:t>
            </a:fld>
            <a:endParaRPr lang="en-US"/>
          </a:p>
        </p:txBody>
      </p:sp>
    </p:spTree>
    <p:extLst>
      <p:ext uri="{BB962C8B-B14F-4D97-AF65-F5344CB8AC3E}">
        <p14:creationId xmlns:p14="http://schemas.microsoft.com/office/powerpoint/2010/main" val="148055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6/7/2025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4339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0195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73552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231869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26704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2066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61095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6/7/2025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46826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6/7/2025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4011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6/7/2025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8119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8211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6/7/2025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7107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6/7/2025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6957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6/7/2025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6602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3521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504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1732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6/7/2025</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963038968"/>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37751-4DFB-5F9C-EB95-543FC88C3289}"/>
            </a:ext>
          </a:extLst>
        </p:cNvPr>
        <p:cNvGrpSpPr/>
        <p:nvPr/>
      </p:nvGrpSpPr>
      <p:grpSpPr>
        <a:xfrm>
          <a:off x="0" y="0"/>
          <a:ext cx="0" cy="0"/>
          <a:chOff x="0" y="0"/>
          <a:chExt cx="0" cy="0"/>
        </a:xfrm>
      </p:grpSpPr>
      <p:pic>
        <p:nvPicPr>
          <p:cNvPr id="6" name="Picture 5" descr="A close-up of a blue background&#10;&#10;AI-generated content may be incorrect.">
            <a:extLst>
              <a:ext uri="{FF2B5EF4-FFF2-40B4-BE49-F238E27FC236}">
                <a16:creationId xmlns:a16="http://schemas.microsoft.com/office/drawing/2014/main" id="{058184C5-56FA-D893-62DF-99B74184876A}"/>
              </a:ext>
            </a:extLst>
          </p:cNvPr>
          <p:cNvPicPr>
            <a:picLocks noChangeAspect="1"/>
          </p:cNvPicPr>
          <p:nvPr/>
        </p:nvPicPr>
        <p:blipFill>
          <a:blip r:embed="rId2"/>
          <a:stretch>
            <a:fillRect/>
          </a:stretch>
        </p:blipFill>
        <p:spPr>
          <a:xfrm>
            <a:off x="0" y="11156"/>
            <a:ext cx="12192000" cy="6858000"/>
          </a:xfrm>
          <a:prstGeom prst="rect">
            <a:avLst/>
          </a:prstGeom>
        </p:spPr>
      </p:pic>
      <p:sp>
        <p:nvSpPr>
          <p:cNvPr id="3" name="Subtitle 2">
            <a:extLst>
              <a:ext uri="{FF2B5EF4-FFF2-40B4-BE49-F238E27FC236}">
                <a16:creationId xmlns:a16="http://schemas.microsoft.com/office/drawing/2014/main" id="{D2CA43F4-F577-C1C0-BE68-11C8F3E4030A}"/>
              </a:ext>
            </a:extLst>
          </p:cNvPr>
          <p:cNvSpPr>
            <a:spLocks noGrp="1"/>
          </p:cNvSpPr>
          <p:nvPr>
            <p:ph type="subTitle" idx="1"/>
          </p:nvPr>
        </p:nvSpPr>
        <p:spPr>
          <a:xfrm>
            <a:off x="0" y="139533"/>
            <a:ext cx="12192000" cy="1947333"/>
          </a:xfrm>
        </p:spPr>
        <p:txBody>
          <a:bodyPr>
            <a:normAutofit/>
          </a:bodyPr>
          <a:lstStyle/>
          <a:p>
            <a:pPr algn="ctr"/>
            <a:r>
              <a:rPr lang="en-US" sz="8600" b="1" i="1" dirty="0">
                <a:solidFill>
                  <a:schemeClr val="tx1"/>
                </a:solidFill>
                <a:latin typeface="Calibri" panose="020F0502020204030204" pitchFamily="34" charset="0"/>
                <a:ea typeface="Calibri" panose="020F0502020204030204" pitchFamily="34" charset="0"/>
                <a:cs typeface="Calibri" panose="020F0502020204030204" pitchFamily="34" charset="0"/>
              </a:rPr>
              <a:t>Ordo </a:t>
            </a:r>
            <a:r>
              <a:rPr lang="en-US" sz="86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Salutis</a:t>
            </a:r>
            <a:endParaRPr lang="en-US" sz="86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9B1BCC9-3157-7840-684C-DE41851CACAA}"/>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June 8, 2025</a:t>
            </a:r>
          </a:p>
        </p:txBody>
      </p:sp>
      <p:sp>
        <p:nvSpPr>
          <p:cNvPr id="7" name="Subtitle 2">
            <a:extLst>
              <a:ext uri="{FF2B5EF4-FFF2-40B4-BE49-F238E27FC236}">
                <a16:creationId xmlns:a16="http://schemas.microsoft.com/office/drawing/2014/main" id="{722B019F-25DE-7D11-0F79-14FAF706E076}"/>
              </a:ext>
            </a:extLst>
          </p:cNvPr>
          <p:cNvSpPr txBox="1">
            <a:spLocks/>
          </p:cNvSpPr>
          <p:nvPr/>
        </p:nvSpPr>
        <p:spPr>
          <a:xfrm>
            <a:off x="0" y="4730107"/>
            <a:ext cx="12192000" cy="1947333"/>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4000" b="1" dirty="0">
                <a:latin typeface="Calibri" panose="020F0502020204030204" pitchFamily="34" charset="0"/>
                <a:ea typeface="Calibri" panose="020F0502020204030204" pitchFamily="34" charset="0"/>
                <a:cs typeface="Calibri" panose="020F0502020204030204" pitchFamily="34" charset="0"/>
              </a:rPr>
              <a:t>The Order of Salvation</a:t>
            </a:r>
          </a:p>
          <a:p>
            <a:r>
              <a:rPr lang="en-US" sz="2800" dirty="0">
                <a:latin typeface="Calibri" panose="020F0502020204030204" pitchFamily="34" charset="0"/>
                <a:ea typeface="Calibri" panose="020F0502020204030204" pitchFamily="34" charset="0"/>
                <a:cs typeface="Calibri" panose="020F0502020204030204" pitchFamily="34" charset="0"/>
              </a:rPr>
              <a:t>Hope Community Bible Church Summer Series</a:t>
            </a:r>
          </a:p>
        </p:txBody>
      </p:sp>
    </p:spTree>
    <p:extLst>
      <p:ext uri="{BB962C8B-B14F-4D97-AF65-F5344CB8AC3E}">
        <p14:creationId xmlns:p14="http://schemas.microsoft.com/office/powerpoint/2010/main" val="2617957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6ED8A-0C02-FBD1-1BBD-00FCFBC362D7}"/>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86B0DA7E-55C7-4F1F-18D7-BA3CFE46BB97}"/>
              </a:ext>
            </a:extLst>
          </p:cNvPr>
          <p:cNvSpPr txBox="1">
            <a:spLocks noChangeArrowheads="1"/>
          </p:cNvSpPr>
          <p:nvPr/>
        </p:nvSpPr>
        <p:spPr bwMode="auto">
          <a:xfrm>
            <a:off x="173038" y="801254"/>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8 Although He was a Son, He learned obedience from the things which He suffered. 9 And having been made perfect, He became to all those who obey Him the </a:t>
            </a:r>
            <a:r>
              <a:rPr lang="en-US" sz="4800" b="0" u="sng" dirty="0">
                <a:solidFill>
                  <a:schemeClr val="tx1"/>
                </a:solidFill>
                <a:latin typeface="Calibri" panose="020F0502020204030204" pitchFamily="34" charset="0"/>
                <a:ea typeface="Calibri" panose="020F0502020204030204" pitchFamily="34" charset="0"/>
                <a:cs typeface="Calibri" panose="020F0502020204030204" pitchFamily="34" charset="0"/>
              </a:rPr>
              <a:t>source</a:t>
            </a:r>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 [causer] of eternal salvation, </a:t>
            </a:r>
          </a:p>
        </p:txBody>
      </p:sp>
      <p:sp>
        <p:nvSpPr>
          <p:cNvPr id="6" name="TextBox 5">
            <a:extLst>
              <a:ext uri="{FF2B5EF4-FFF2-40B4-BE49-F238E27FC236}">
                <a16:creationId xmlns:a16="http://schemas.microsoft.com/office/drawing/2014/main" id="{CE417323-7F3E-668A-806B-102CBD62B8DA}"/>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Hebrews 5:8-9</a:t>
            </a:r>
          </a:p>
        </p:txBody>
      </p:sp>
    </p:spTree>
    <p:extLst>
      <p:ext uri="{BB962C8B-B14F-4D97-AF65-F5344CB8AC3E}">
        <p14:creationId xmlns:p14="http://schemas.microsoft.com/office/powerpoint/2010/main" val="146246257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3826E-6641-4BD4-1365-6072E6DC8601}"/>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179FB6CC-F6A9-3F18-00A4-EF1EF64E576D}"/>
              </a:ext>
            </a:extLst>
          </p:cNvPr>
          <p:cNvSpPr txBox="1">
            <a:spLocks noChangeArrowheads="1"/>
          </p:cNvSpPr>
          <p:nvPr/>
        </p:nvSpPr>
        <p:spPr bwMode="auto">
          <a:xfrm>
            <a:off x="173038" y="801254"/>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For it was fitting for Him [God the Father], for whom are all things, and through whom are all things, </a:t>
            </a:r>
            <a:r>
              <a:rPr lang="en-US" sz="4800" b="0" u="sng" dirty="0">
                <a:solidFill>
                  <a:schemeClr val="tx1"/>
                </a:solidFill>
                <a:latin typeface="Calibri" panose="020F0502020204030204" pitchFamily="34" charset="0"/>
                <a:ea typeface="Calibri" panose="020F0502020204030204" pitchFamily="34" charset="0"/>
                <a:cs typeface="Calibri" panose="020F0502020204030204" pitchFamily="34" charset="0"/>
              </a:rPr>
              <a:t>in bringing many sons to glory</a:t>
            </a:r>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 to perfect the author of their salvation through sufferings. </a:t>
            </a:r>
          </a:p>
        </p:txBody>
      </p:sp>
      <p:sp>
        <p:nvSpPr>
          <p:cNvPr id="6" name="TextBox 5">
            <a:extLst>
              <a:ext uri="{FF2B5EF4-FFF2-40B4-BE49-F238E27FC236}">
                <a16:creationId xmlns:a16="http://schemas.microsoft.com/office/drawing/2014/main" id="{E249DC6E-77AC-FBC3-290E-4E3A8E073917}"/>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Hebrews 2:10</a:t>
            </a:r>
          </a:p>
        </p:txBody>
      </p:sp>
    </p:spTree>
    <p:extLst>
      <p:ext uri="{BB962C8B-B14F-4D97-AF65-F5344CB8AC3E}">
        <p14:creationId xmlns:p14="http://schemas.microsoft.com/office/powerpoint/2010/main" val="98130325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79309"/>
            <a:ext cx="1180560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200" b="0" dirty="0">
                <a:solidFill>
                  <a:schemeClr val="tx1"/>
                </a:solidFill>
                <a:latin typeface="Calibri" panose="020F0502020204030204" pitchFamily="34" charset="0"/>
                <a:ea typeface="Calibri" panose="020F0502020204030204" pitchFamily="34" charset="0"/>
                <a:cs typeface="Calibri" panose="020F0502020204030204" pitchFamily="34" charset="0"/>
              </a:rPr>
              <a:t>4 But God, being rich in mercy, because of His great love with which He loved us, 5 even when we were dead in our transgressions, made us alive together with Christ (by grace you have been saved), 6 and raised us up with Him, and seated us with Him in the heavenly places in Christ Jesus, 7 </a:t>
            </a:r>
            <a:r>
              <a:rPr lang="en-US" sz="4200" b="0" u="sng" dirty="0">
                <a:solidFill>
                  <a:schemeClr val="tx1"/>
                </a:solidFill>
                <a:latin typeface="Calibri" panose="020F0502020204030204" pitchFamily="34" charset="0"/>
                <a:ea typeface="Calibri" panose="020F0502020204030204" pitchFamily="34" charset="0"/>
                <a:cs typeface="Calibri" panose="020F0502020204030204" pitchFamily="34" charset="0"/>
              </a:rPr>
              <a:t>so that</a:t>
            </a:r>
            <a:r>
              <a:rPr lang="en-US" sz="4200" b="0" dirty="0">
                <a:solidFill>
                  <a:schemeClr val="tx1"/>
                </a:solidFill>
                <a:latin typeface="Calibri" panose="020F0502020204030204" pitchFamily="34" charset="0"/>
                <a:ea typeface="Calibri" panose="020F0502020204030204" pitchFamily="34" charset="0"/>
                <a:cs typeface="Calibri" panose="020F0502020204030204" pitchFamily="34" charset="0"/>
              </a:rPr>
              <a:t> in the ages to come He might show the surpassing riches of His grace in kindness toward us in Christ Jesus.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2:4-7</a:t>
            </a:r>
          </a:p>
        </p:txBody>
      </p:sp>
    </p:spTree>
    <p:extLst>
      <p:ext uri="{BB962C8B-B14F-4D97-AF65-F5344CB8AC3E}">
        <p14:creationId xmlns:p14="http://schemas.microsoft.com/office/powerpoint/2010/main" val="13175708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1C894-959C-90FB-8043-30F75207786B}"/>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AC19A730-6352-8A0E-9C28-E50C8CB3F726}"/>
              </a:ext>
            </a:extLst>
          </p:cNvPr>
          <p:cNvSpPr txBox="1">
            <a:spLocks noChangeArrowheads="1"/>
          </p:cNvSpPr>
          <p:nvPr/>
        </p:nvSpPr>
        <p:spPr bwMode="auto">
          <a:xfrm>
            <a:off x="173038" y="879309"/>
            <a:ext cx="1180560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9 For this reason also, God highly exalted Him, and bestowed on Him the name which is above every name, 10 so that at the name of Jesus EVERY KNEE WILL BOW, of those who are in heaven and on earth and under the earth, 11 and that every tongue will confess that Jesus Christ is Lord, </a:t>
            </a:r>
            <a:r>
              <a:rPr lang="en-US" sz="4400" b="0" u="sng" dirty="0">
                <a:solidFill>
                  <a:schemeClr val="tx1"/>
                </a:solidFill>
                <a:latin typeface="Calibri" panose="020F0502020204030204" pitchFamily="34" charset="0"/>
                <a:ea typeface="Calibri" panose="020F0502020204030204" pitchFamily="34" charset="0"/>
                <a:cs typeface="Calibri" panose="020F0502020204030204" pitchFamily="34" charset="0"/>
              </a:rPr>
              <a:t>to the glory of God the Father</a:t>
            </a:r>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084A1929-C24F-497F-6968-1447EBDF886F}"/>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Philippians 2:9-11</a:t>
            </a:r>
          </a:p>
        </p:txBody>
      </p:sp>
    </p:spTree>
    <p:extLst>
      <p:ext uri="{BB962C8B-B14F-4D97-AF65-F5344CB8AC3E}">
        <p14:creationId xmlns:p14="http://schemas.microsoft.com/office/powerpoint/2010/main" val="24953220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E7899-75A4-3AA9-5B31-F7D00038F8FB}"/>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71D0BB75-F11D-34D5-4AE5-58F37B2A3D2B}"/>
              </a:ext>
            </a:extLst>
          </p:cNvPr>
          <p:cNvSpPr txBox="1">
            <a:spLocks noChangeArrowheads="1"/>
          </p:cNvSpPr>
          <p:nvPr/>
        </p:nvSpPr>
        <p:spPr bwMode="auto">
          <a:xfrm>
            <a:off x="173038" y="912764"/>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indent="-742950">
              <a:buAutoNum type="arabicPeriod"/>
            </a:pPr>
            <a:r>
              <a:rPr lang="en-US" sz="4000" b="0" i="0" dirty="0">
                <a:solidFill>
                  <a:schemeClr val="tx1"/>
                </a:solidFill>
                <a:latin typeface="Arial" panose="020B0604020202020204" pitchFamily="34" charset="0"/>
                <a:ea typeface="Calibri" panose="020F0502020204030204" pitchFamily="34" charset="0"/>
              </a:rPr>
              <a:t>What is the meaning of “salvation”?</a:t>
            </a:r>
          </a:p>
          <a:p>
            <a:pPr marL="742950" indent="-742950">
              <a:buAutoNum type="arabicPeriod"/>
            </a:pPr>
            <a:r>
              <a:rPr lang="en-US" sz="4000" b="0" i="0" dirty="0">
                <a:solidFill>
                  <a:schemeClr val="tx1"/>
                </a:solidFill>
                <a:latin typeface="Arial" panose="020B0604020202020204" pitchFamily="34" charset="0"/>
                <a:ea typeface="Calibri" panose="020F0502020204030204" pitchFamily="34" charset="0"/>
              </a:rPr>
              <a:t>What is the mandate of salvation?</a:t>
            </a:r>
          </a:p>
          <a:p>
            <a:pPr marL="742950" indent="-742950">
              <a:buAutoNum type="arabicPeriod"/>
            </a:pPr>
            <a:r>
              <a:rPr lang="en-US" sz="4000" b="0" i="0" dirty="0">
                <a:solidFill>
                  <a:schemeClr val="tx1"/>
                </a:solidFill>
                <a:latin typeface="Arial" panose="020B0604020202020204" pitchFamily="34" charset="0"/>
                <a:ea typeface="Calibri" panose="020F0502020204030204" pitchFamily="34" charset="0"/>
              </a:rPr>
              <a:t>What is the means of salvation?</a:t>
            </a:r>
          </a:p>
          <a:p>
            <a:pPr marL="742950" indent="-742950">
              <a:buAutoNum type="arabicPeriod"/>
            </a:pPr>
            <a:r>
              <a:rPr lang="en-US" sz="4000" b="0" i="0" dirty="0">
                <a:solidFill>
                  <a:schemeClr val="tx1"/>
                </a:solidFill>
                <a:latin typeface="Arial" panose="020B0604020202020204" pitchFamily="34" charset="0"/>
                <a:ea typeface="Calibri" panose="020F0502020204030204" pitchFamily="34" charset="0"/>
              </a:rPr>
              <a:t>What is the motive of salvation?</a:t>
            </a:r>
          </a:p>
          <a:p>
            <a:pPr marL="742950" indent="-742950">
              <a:buAutoNum type="arabicPeriod"/>
            </a:pPr>
            <a:r>
              <a:rPr lang="en-US" sz="4000" i="0" dirty="0">
                <a:solidFill>
                  <a:schemeClr val="tx1"/>
                </a:solidFill>
                <a:latin typeface="Arial" panose="020B0604020202020204" pitchFamily="34" charset="0"/>
                <a:ea typeface="Calibri" panose="020F0502020204030204" pitchFamily="34" charset="0"/>
              </a:rPr>
              <a:t>What is the moment of salvation?</a:t>
            </a:r>
          </a:p>
        </p:txBody>
      </p:sp>
      <p:sp>
        <p:nvSpPr>
          <p:cNvPr id="6" name="TextBox 5">
            <a:extLst>
              <a:ext uri="{FF2B5EF4-FFF2-40B4-BE49-F238E27FC236}">
                <a16:creationId xmlns:a16="http://schemas.microsoft.com/office/drawing/2014/main" id="{D5FA0888-2AD9-5A70-AFF3-1B5C3EC202F2}"/>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So Great a Salvation – Ordo </a:t>
            </a:r>
            <a:r>
              <a:rPr lang="en-US" sz="4000" dirty="0" err="1">
                <a:latin typeface="Arial" panose="020B0604020202020204" pitchFamily="34" charset="0"/>
                <a:cs typeface="Arial" panose="020B0604020202020204" pitchFamily="34" charset="0"/>
              </a:rPr>
              <a:t>Salutis</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94536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4ED7E-E575-6CC9-9A95-6154A2C78F31}"/>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C484C120-4FF0-6D4F-C604-D55BCE972D53}"/>
              </a:ext>
            </a:extLst>
          </p:cNvPr>
          <p:cNvSpPr txBox="1">
            <a:spLocks noChangeArrowheads="1"/>
          </p:cNvSpPr>
          <p:nvPr/>
        </p:nvSpPr>
        <p:spPr bwMode="auto">
          <a:xfrm>
            <a:off x="173038" y="890462"/>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i="0" dirty="0">
                <a:solidFill>
                  <a:schemeClr val="tx1"/>
                </a:solidFill>
                <a:latin typeface="Arial" panose="020B0604020202020204" pitchFamily="34" charset="0"/>
              </a:rPr>
              <a:t>Before all time; prior to all worlds; when there was nothing “outside of” God Himself; when the Father, Son and Holy Spirit found eternal, absolute, and unimaginable blessing, pleasure, and joy in Their holy triunity—it was Their agreed purpose to create a world. That world would fall.  But in unison—and at infinitely great cost—this glorious triune God planned to bring you (if you are a believer) grace and salvation.</a:t>
            </a:r>
          </a:p>
        </p:txBody>
      </p:sp>
      <p:sp>
        <p:nvSpPr>
          <p:cNvPr id="6" name="TextBox 5">
            <a:extLst>
              <a:ext uri="{FF2B5EF4-FFF2-40B4-BE49-F238E27FC236}">
                <a16:creationId xmlns:a16="http://schemas.microsoft.com/office/drawing/2014/main" id="{BBD1CDC2-BD31-CD99-1341-CA0FF56398F0}"/>
              </a:ext>
            </a:extLst>
          </p:cNvPr>
          <p:cNvSpPr txBox="1"/>
          <p:nvPr/>
        </p:nvSpPr>
        <p:spPr>
          <a:xfrm>
            <a:off x="340615" y="179730"/>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Sinclair Ferguson</a:t>
            </a:r>
          </a:p>
        </p:txBody>
      </p:sp>
    </p:spTree>
    <p:extLst>
      <p:ext uri="{BB962C8B-B14F-4D97-AF65-F5344CB8AC3E}">
        <p14:creationId xmlns:p14="http://schemas.microsoft.com/office/powerpoint/2010/main" val="234739936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BA0D1-095E-654D-F47F-63BE66F20310}"/>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8673EEA4-E266-DC29-1E18-B4C1EFC22C26}"/>
              </a:ext>
            </a:extLst>
          </p:cNvPr>
          <p:cNvSpPr txBox="1">
            <a:spLocks noChangeArrowheads="1"/>
          </p:cNvSpPr>
          <p:nvPr/>
        </p:nvSpPr>
        <p:spPr bwMode="auto">
          <a:xfrm>
            <a:off x="173038" y="801254"/>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All that the Father gives Me will come to Me, and the one who comes to Me I will certainly not cast out. </a:t>
            </a:r>
          </a:p>
        </p:txBody>
      </p:sp>
      <p:sp>
        <p:nvSpPr>
          <p:cNvPr id="6" name="TextBox 5">
            <a:extLst>
              <a:ext uri="{FF2B5EF4-FFF2-40B4-BE49-F238E27FC236}">
                <a16:creationId xmlns:a16="http://schemas.microsoft.com/office/drawing/2014/main" id="{C9E2F9F4-EBC7-BB1D-32AB-C60E6BD16C34}"/>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6:37</a:t>
            </a:r>
          </a:p>
        </p:txBody>
      </p:sp>
    </p:spTree>
    <p:extLst>
      <p:ext uri="{BB962C8B-B14F-4D97-AF65-F5344CB8AC3E}">
        <p14:creationId xmlns:p14="http://schemas.microsoft.com/office/powerpoint/2010/main" val="169326697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4C1C0-9AFD-1063-AF44-2517DA5FAECD}"/>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DD67CDBA-3D44-DF01-E570-CF63222BB254}"/>
              </a:ext>
            </a:extLst>
          </p:cNvPr>
          <p:cNvSpPr txBox="1">
            <a:spLocks noChangeArrowheads="1"/>
          </p:cNvSpPr>
          <p:nvPr/>
        </p:nvSpPr>
        <p:spPr bwMode="auto">
          <a:xfrm>
            <a:off x="173038" y="946217"/>
            <a:ext cx="11805602" cy="170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ctr">
              <a:lnSpc>
                <a:spcPct val="97000"/>
              </a:lnSpc>
            </a:pPr>
            <a:r>
              <a:rPr lang="en-US" sz="5400" b="0" dirty="0">
                <a:solidFill>
                  <a:schemeClr val="tx1"/>
                </a:solidFill>
                <a:latin typeface="Calibri" panose="020F0502020204030204" pitchFamily="34" charset="0"/>
                <a:ea typeface="Calibri" panose="020F0502020204030204" pitchFamily="34" charset="0"/>
                <a:cs typeface="Calibri" panose="020F0502020204030204" pitchFamily="34" charset="0"/>
              </a:rPr>
              <a:t>How will we escape</a:t>
            </a:r>
          </a:p>
          <a:p>
            <a:pPr algn="ctr">
              <a:lnSpc>
                <a:spcPct val="97000"/>
              </a:lnSpc>
            </a:pPr>
            <a:r>
              <a:rPr lang="en-US" sz="5400" b="0" dirty="0">
                <a:solidFill>
                  <a:schemeClr val="tx1"/>
                </a:solidFill>
                <a:latin typeface="Calibri" panose="020F0502020204030204" pitchFamily="34" charset="0"/>
                <a:ea typeface="Calibri" panose="020F0502020204030204" pitchFamily="34" charset="0"/>
                <a:cs typeface="Calibri" panose="020F0502020204030204" pitchFamily="34" charset="0"/>
              </a:rPr>
              <a:t>if we neglect so great a salvation?</a:t>
            </a:r>
          </a:p>
        </p:txBody>
      </p:sp>
      <p:sp>
        <p:nvSpPr>
          <p:cNvPr id="6" name="TextBox 5">
            <a:extLst>
              <a:ext uri="{FF2B5EF4-FFF2-40B4-BE49-F238E27FC236}">
                <a16:creationId xmlns:a16="http://schemas.microsoft.com/office/drawing/2014/main" id="{18D3FD4C-F0EE-48E5-0703-7C7E04C30D5B}"/>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Hebrews 2:3</a:t>
            </a:r>
          </a:p>
        </p:txBody>
      </p:sp>
    </p:spTree>
    <p:extLst>
      <p:ext uri="{BB962C8B-B14F-4D97-AF65-F5344CB8AC3E}">
        <p14:creationId xmlns:p14="http://schemas.microsoft.com/office/powerpoint/2010/main" val="65592024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3D030-F73B-4F4D-9768-08C29302D7F0}"/>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9B4A8EDD-BAE1-B8F7-E63C-7528057C4EE3}"/>
              </a:ext>
            </a:extLst>
          </p:cNvPr>
          <p:cNvSpPr txBox="1">
            <a:spLocks noChangeArrowheads="1"/>
          </p:cNvSpPr>
          <p:nvPr/>
        </p:nvSpPr>
        <p:spPr bwMode="auto">
          <a:xfrm>
            <a:off x="173038" y="912764"/>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indent="-742950">
              <a:buAutoNum type="arabicPeriod"/>
            </a:pPr>
            <a:r>
              <a:rPr lang="en-US" sz="4000" b="0" i="0" dirty="0">
                <a:solidFill>
                  <a:schemeClr val="tx1"/>
                </a:solidFill>
                <a:latin typeface="Arial" panose="020B0604020202020204" pitchFamily="34" charset="0"/>
                <a:ea typeface="Calibri" panose="020F0502020204030204" pitchFamily="34" charset="0"/>
              </a:rPr>
              <a:t>What is the meaning of “salvation”?</a:t>
            </a:r>
          </a:p>
          <a:p>
            <a:pPr marL="742950" indent="-742950">
              <a:buAutoNum type="arabicPeriod"/>
            </a:pPr>
            <a:r>
              <a:rPr lang="en-US" sz="4000" b="0" i="0" dirty="0">
                <a:solidFill>
                  <a:schemeClr val="tx1"/>
                </a:solidFill>
                <a:latin typeface="Arial" panose="020B0604020202020204" pitchFamily="34" charset="0"/>
                <a:ea typeface="Calibri" panose="020F0502020204030204" pitchFamily="34" charset="0"/>
              </a:rPr>
              <a:t>What is the mandate of salvation?</a:t>
            </a:r>
          </a:p>
          <a:p>
            <a:pPr marL="742950" indent="-742950">
              <a:buAutoNum type="arabicPeriod"/>
            </a:pPr>
            <a:r>
              <a:rPr lang="en-US" sz="4000" b="0" i="0" dirty="0">
                <a:solidFill>
                  <a:schemeClr val="tx1"/>
                </a:solidFill>
                <a:latin typeface="Arial" panose="020B0604020202020204" pitchFamily="34" charset="0"/>
                <a:ea typeface="Calibri" panose="020F0502020204030204" pitchFamily="34" charset="0"/>
              </a:rPr>
              <a:t>What is the means of salvation?</a:t>
            </a:r>
          </a:p>
          <a:p>
            <a:pPr marL="742950" indent="-742950">
              <a:buAutoNum type="arabicPeriod"/>
            </a:pPr>
            <a:r>
              <a:rPr lang="en-US" sz="4000" b="0" i="0" dirty="0">
                <a:solidFill>
                  <a:schemeClr val="tx1"/>
                </a:solidFill>
                <a:latin typeface="Arial" panose="020B0604020202020204" pitchFamily="34" charset="0"/>
                <a:ea typeface="Calibri" panose="020F0502020204030204" pitchFamily="34" charset="0"/>
              </a:rPr>
              <a:t>What is the motive of salvation?</a:t>
            </a:r>
          </a:p>
          <a:p>
            <a:pPr marL="742950" indent="-742950">
              <a:buAutoNum type="arabicPeriod"/>
            </a:pPr>
            <a:r>
              <a:rPr lang="en-US" sz="4000" b="0" i="0" dirty="0">
                <a:solidFill>
                  <a:schemeClr val="tx1"/>
                </a:solidFill>
                <a:latin typeface="Arial" panose="020B0604020202020204" pitchFamily="34" charset="0"/>
                <a:ea typeface="Calibri" panose="020F0502020204030204" pitchFamily="34" charset="0"/>
              </a:rPr>
              <a:t>What is the moment of salvation?</a:t>
            </a:r>
          </a:p>
          <a:p>
            <a:pPr marL="742950" indent="-742950">
              <a:buAutoNum type="arabicPeriod"/>
            </a:pPr>
            <a:r>
              <a:rPr lang="en-US" sz="4000" i="0" dirty="0">
                <a:solidFill>
                  <a:schemeClr val="tx1"/>
                </a:solidFill>
                <a:latin typeface="Arial" panose="020B0604020202020204" pitchFamily="34" charset="0"/>
                <a:ea typeface="Calibri" panose="020F0502020204030204" pitchFamily="34" charset="0"/>
              </a:rPr>
              <a:t>What are the materials of salvation?</a:t>
            </a:r>
          </a:p>
        </p:txBody>
      </p:sp>
      <p:sp>
        <p:nvSpPr>
          <p:cNvPr id="6" name="TextBox 5">
            <a:extLst>
              <a:ext uri="{FF2B5EF4-FFF2-40B4-BE49-F238E27FC236}">
                <a16:creationId xmlns:a16="http://schemas.microsoft.com/office/drawing/2014/main" id="{3186105B-2B8F-6D83-42DF-F3C727D185E4}"/>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So Great a Salvation – Ordo </a:t>
            </a:r>
            <a:r>
              <a:rPr lang="en-US" sz="4000" dirty="0" err="1">
                <a:latin typeface="Arial" panose="020B0604020202020204" pitchFamily="34" charset="0"/>
                <a:cs typeface="Arial" panose="020B0604020202020204" pitchFamily="34" charset="0"/>
              </a:rPr>
              <a:t>Salutis</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78715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2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170D0-5235-62B7-6431-5ED84B718E48}"/>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F281CF57-8A7E-E562-A141-1E4718C563E1}"/>
              </a:ext>
            </a:extLst>
          </p:cNvPr>
          <p:cNvSpPr txBox="1">
            <a:spLocks noChangeArrowheads="1"/>
          </p:cNvSpPr>
          <p:nvPr/>
        </p:nvSpPr>
        <p:spPr bwMode="auto">
          <a:xfrm>
            <a:off x="173038" y="801254"/>
            <a:ext cx="11805602"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914400" indent="-914400">
              <a:buAutoNum type="arabicPeriod"/>
            </a:pPr>
            <a:r>
              <a:rPr lang="en-US" sz="3500" b="0" i="0" dirty="0">
                <a:solidFill>
                  <a:schemeClr val="tx1"/>
                </a:solidFill>
                <a:latin typeface="Calibri" panose="020F0502020204030204" pitchFamily="34" charset="0"/>
                <a:ea typeface="Calibri" panose="020F0502020204030204" pitchFamily="34" charset="0"/>
                <a:cs typeface="Calibri" panose="020F0502020204030204" pitchFamily="34" charset="0"/>
              </a:rPr>
              <a:t>Foreknowledge</a:t>
            </a:r>
          </a:p>
          <a:p>
            <a:pPr marL="914400" indent="-914400">
              <a:buAutoNum type="arabicPeriod"/>
            </a:pPr>
            <a:r>
              <a:rPr lang="en-US" sz="3500" b="0" i="0" dirty="0">
                <a:solidFill>
                  <a:schemeClr val="tx1"/>
                </a:solidFill>
                <a:latin typeface="Calibri" panose="020F0502020204030204" pitchFamily="34" charset="0"/>
                <a:ea typeface="Calibri" panose="020F0502020204030204" pitchFamily="34" charset="0"/>
                <a:cs typeface="Calibri" panose="020F0502020204030204" pitchFamily="34" charset="0"/>
              </a:rPr>
              <a:t>Election/Predestination</a:t>
            </a:r>
          </a:p>
          <a:p>
            <a:pPr marL="914400" indent="-914400">
              <a:buAutoNum type="arabicPeriod"/>
            </a:pPr>
            <a:r>
              <a:rPr lang="en-US" sz="3500" b="0" i="0" dirty="0">
                <a:solidFill>
                  <a:schemeClr val="tx1"/>
                </a:solidFill>
                <a:latin typeface="Calibri" panose="020F0502020204030204" pitchFamily="34" charset="0"/>
                <a:ea typeface="Calibri" panose="020F0502020204030204" pitchFamily="34" charset="0"/>
                <a:cs typeface="Calibri" panose="020F0502020204030204" pitchFamily="34" charset="0"/>
              </a:rPr>
              <a:t>The effectual call and evangelism</a:t>
            </a:r>
          </a:p>
          <a:p>
            <a:pPr marL="914400" indent="-914400">
              <a:buAutoNum type="arabicPeriod"/>
            </a:pPr>
            <a:r>
              <a:rPr lang="en-US" sz="3500" b="0" i="0" dirty="0">
                <a:solidFill>
                  <a:schemeClr val="tx1"/>
                </a:solidFill>
                <a:latin typeface="Calibri" panose="020F0502020204030204" pitchFamily="34" charset="0"/>
                <a:ea typeface="Calibri" panose="020F0502020204030204" pitchFamily="34" charset="0"/>
                <a:cs typeface="Calibri" panose="020F0502020204030204" pitchFamily="34" charset="0"/>
              </a:rPr>
              <a:t>Regeneration</a:t>
            </a:r>
          </a:p>
          <a:p>
            <a:pPr marL="914400" indent="-914400">
              <a:buAutoNum type="arabicPeriod"/>
            </a:pPr>
            <a:r>
              <a:rPr lang="en-US" sz="3500" b="0" i="0" dirty="0">
                <a:solidFill>
                  <a:schemeClr val="tx1"/>
                </a:solidFill>
                <a:latin typeface="Calibri" panose="020F0502020204030204" pitchFamily="34" charset="0"/>
                <a:ea typeface="Calibri" panose="020F0502020204030204" pitchFamily="34" charset="0"/>
                <a:cs typeface="Calibri" panose="020F0502020204030204" pitchFamily="34" charset="0"/>
              </a:rPr>
              <a:t>Faith</a:t>
            </a:r>
          </a:p>
          <a:p>
            <a:pPr marL="914400" indent="-914400">
              <a:buAutoNum type="arabicPeriod"/>
            </a:pPr>
            <a:r>
              <a:rPr lang="en-US" sz="3500" b="0" i="0" dirty="0">
                <a:solidFill>
                  <a:schemeClr val="tx1"/>
                </a:solidFill>
                <a:latin typeface="Calibri" panose="020F0502020204030204" pitchFamily="34" charset="0"/>
                <a:ea typeface="Calibri" panose="020F0502020204030204" pitchFamily="34" charset="0"/>
                <a:cs typeface="Calibri" panose="020F0502020204030204" pitchFamily="34" charset="0"/>
              </a:rPr>
              <a:t>Repentance</a:t>
            </a:r>
          </a:p>
          <a:p>
            <a:pPr marL="914400" indent="-914400">
              <a:buAutoNum type="arabicPeriod"/>
            </a:pPr>
            <a:r>
              <a:rPr lang="en-US" sz="3500" b="0" i="0" dirty="0">
                <a:solidFill>
                  <a:schemeClr val="tx1"/>
                </a:solidFill>
                <a:latin typeface="Calibri" panose="020F0502020204030204" pitchFamily="34" charset="0"/>
                <a:ea typeface="Calibri" panose="020F0502020204030204" pitchFamily="34" charset="0"/>
                <a:cs typeface="Calibri" panose="020F0502020204030204" pitchFamily="34" charset="0"/>
              </a:rPr>
              <a:t>Justification</a:t>
            </a:r>
          </a:p>
          <a:p>
            <a:pPr marL="914400" indent="-914400">
              <a:buAutoNum type="arabicPeriod"/>
            </a:pPr>
            <a:r>
              <a:rPr lang="en-US" sz="3500" b="0" i="0" dirty="0">
                <a:solidFill>
                  <a:schemeClr val="tx1"/>
                </a:solidFill>
                <a:latin typeface="Calibri" panose="020F0502020204030204" pitchFamily="34" charset="0"/>
                <a:ea typeface="Calibri" panose="020F0502020204030204" pitchFamily="34" charset="0"/>
                <a:cs typeface="Calibri" panose="020F0502020204030204" pitchFamily="34" charset="0"/>
              </a:rPr>
              <a:t>Adoption</a:t>
            </a:r>
          </a:p>
          <a:p>
            <a:pPr marL="914400" indent="-914400">
              <a:buAutoNum type="arabicPeriod"/>
            </a:pPr>
            <a:r>
              <a:rPr lang="en-US" sz="3500" b="0" i="0" dirty="0">
                <a:solidFill>
                  <a:schemeClr val="tx1"/>
                </a:solidFill>
                <a:latin typeface="Calibri" panose="020F0502020204030204" pitchFamily="34" charset="0"/>
                <a:ea typeface="Calibri" panose="020F0502020204030204" pitchFamily="34" charset="0"/>
                <a:cs typeface="Calibri" panose="020F0502020204030204" pitchFamily="34" charset="0"/>
              </a:rPr>
              <a:t>Sanctification</a:t>
            </a:r>
          </a:p>
          <a:p>
            <a:pPr marL="914400" indent="-914400">
              <a:buAutoNum type="arabicPeriod"/>
            </a:pPr>
            <a:r>
              <a:rPr lang="en-US" sz="3500" b="0" i="0" dirty="0">
                <a:solidFill>
                  <a:schemeClr val="tx1"/>
                </a:solidFill>
                <a:latin typeface="Calibri" panose="020F0502020204030204" pitchFamily="34" charset="0"/>
                <a:ea typeface="Calibri" panose="020F0502020204030204" pitchFamily="34" charset="0"/>
                <a:cs typeface="Calibri" panose="020F0502020204030204" pitchFamily="34" charset="0"/>
              </a:rPr>
              <a:t>Preservation/Perseverance</a:t>
            </a:r>
          </a:p>
          <a:p>
            <a:pPr marL="914400" indent="-914400">
              <a:buAutoNum type="arabicPeriod"/>
            </a:pPr>
            <a:r>
              <a:rPr lang="en-US" sz="3500" b="0" i="0" dirty="0">
                <a:solidFill>
                  <a:schemeClr val="tx1"/>
                </a:solidFill>
                <a:latin typeface="Calibri" panose="020F0502020204030204" pitchFamily="34" charset="0"/>
                <a:ea typeface="Calibri" panose="020F0502020204030204" pitchFamily="34" charset="0"/>
                <a:cs typeface="Calibri" panose="020F0502020204030204" pitchFamily="34" charset="0"/>
              </a:rPr>
              <a:t>Glorification</a:t>
            </a:r>
          </a:p>
        </p:txBody>
      </p:sp>
      <p:sp>
        <p:nvSpPr>
          <p:cNvPr id="6" name="TextBox 5">
            <a:extLst>
              <a:ext uri="{FF2B5EF4-FFF2-40B4-BE49-F238E27FC236}">
                <a16:creationId xmlns:a16="http://schemas.microsoft.com/office/drawing/2014/main" id="{7689246F-59D5-AEA2-97DF-29633A657DE9}"/>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“materials” of Salvation</a:t>
            </a:r>
          </a:p>
        </p:txBody>
      </p:sp>
    </p:spTree>
    <p:extLst>
      <p:ext uri="{BB962C8B-B14F-4D97-AF65-F5344CB8AC3E}">
        <p14:creationId xmlns:p14="http://schemas.microsoft.com/office/powerpoint/2010/main" val="26271829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000"/>
                                        <p:tgtEl>
                                          <p:spTgt spid="3">
                                            <p:txEl>
                                              <p:pRg st="1" end="1"/>
                                            </p:txEl>
                                          </p:spTgt>
                                        </p:tgtEl>
                                      </p:cBhvr>
                                    </p:animEffect>
                                    <p:anim calcmode="lin" valueType="num">
                                      <p:cBhvr>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3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3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3000"/>
                                        <p:tgtEl>
                                          <p:spTgt spid="3">
                                            <p:txEl>
                                              <p:pRg st="3" end="3"/>
                                            </p:txEl>
                                          </p:spTgt>
                                        </p:tgtEl>
                                      </p:cBhvr>
                                    </p:animEffect>
                                    <p:anim calcmode="lin" valueType="num">
                                      <p:cBhvr>
                                        <p:cTn id="25" dur="3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6" dur="3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heel(1)">
                                      <p:cBhvr>
                                        <p:cTn id="31" dur="3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down)">
                                      <p:cBhvr>
                                        <p:cTn id="36" dur="870">
                                          <p:stCondLst>
                                            <p:cond delay="0"/>
                                          </p:stCondLst>
                                        </p:cTn>
                                        <p:tgtEl>
                                          <p:spTgt spid="3">
                                            <p:txEl>
                                              <p:pRg st="5" end="5"/>
                                            </p:txEl>
                                          </p:spTgt>
                                        </p:tgtEl>
                                      </p:cBhvr>
                                    </p:animEffect>
                                    <p:anim calcmode="lin" valueType="num">
                                      <p:cBhvr>
                                        <p:cTn id="37" dur="2733"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38" dur="996"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39" dur="996" tmFilter="0, 0; 0.125,0.2665; 0.25,0.4; 0.375,0.465; 0.5,0.5;  0.625,0.535; 0.75,0.6; 0.875,0.7335; 1,1">
                                          <p:stCondLst>
                                            <p:cond delay="996"/>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0" dur="498" tmFilter="0, 0; 0.125,0.2665; 0.25,0.4; 0.375,0.465; 0.5,0.5;  0.625,0.535; 0.75,0.6; 0.875,0.7335; 1,1">
                                          <p:stCondLst>
                                            <p:cond delay="1986"/>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1" dur="246" tmFilter="0, 0; 0.125,0.2665; 0.25,0.4; 0.375,0.465; 0.5,0.5;  0.625,0.535; 0.75,0.6; 0.875,0.7335; 1,1">
                                          <p:stCondLst>
                                            <p:cond delay="2484"/>
                                          </p:stCondLst>
                                        </p:cTn>
                                        <p:tgtEl>
                                          <p:spTgt spid="3">
                                            <p:txEl>
                                              <p:pRg st="5" end="5"/>
                                            </p:txEl>
                                          </p:spTgt>
                                        </p:tgtEl>
                                        <p:attrNameLst>
                                          <p:attrName>ppt_y</p:attrName>
                                        </p:attrNameLst>
                                      </p:cBhvr>
                                      <p:tavLst>
                                        <p:tav tm="0" fmla="#ppt_y-sin(pi*$)/81">
                                          <p:val>
                                            <p:fltVal val="0"/>
                                          </p:val>
                                        </p:tav>
                                        <p:tav tm="100000">
                                          <p:val>
                                            <p:fltVal val="1"/>
                                          </p:val>
                                        </p:tav>
                                      </p:tavLst>
                                    </p:anim>
                                    <p:animScale>
                                      <p:cBhvr>
                                        <p:cTn id="42" dur="39">
                                          <p:stCondLst>
                                            <p:cond delay="975"/>
                                          </p:stCondLst>
                                        </p:cTn>
                                        <p:tgtEl>
                                          <p:spTgt spid="3">
                                            <p:txEl>
                                              <p:pRg st="5" end="5"/>
                                            </p:txEl>
                                          </p:spTgt>
                                        </p:tgtEl>
                                      </p:cBhvr>
                                      <p:to x="100000" y="60000"/>
                                    </p:animScale>
                                    <p:animScale>
                                      <p:cBhvr>
                                        <p:cTn id="43" dur="249" decel="50000">
                                          <p:stCondLst>
                                            <p:cond delay="1014"/>
                                          </p:stCondLst>
                                        </p:cTn>
                                        <p:tgtEl>
                                          <p:spTgt spid="3">
                                            <p:txEl>
                                              <p:pRg st="5" end="5"/>
                                            </p:txEl>
                                          </p:spTgt>
                                        </p:tgtEl>
                                      </p:cBhvr>
                                      <p:to x="100000" y="100000"/>
                                    </p:animScale>
                                    <p:animScale>
                                      <p:cBhvr>
                                        <p:cTn id="44" dur="39">
                                          <p:stCondLst>
                                            <p:cond delay="1968"/>
                                          </p:stCondLst>
                                        </p:cTn>
                                        <p:tgtEl>
                                          <p:spTgt spid="3">
                                            <p:txEl>
                                              <p:pRg st="5" end="5"/>
                                            </p:txEl>
                                          </p:spTgt>
                                        </p:tgtEl>
                                      </p:cBhvr>
                                      <p:to x="100000" y="80000"/>
                                    </p:animScale>
                                    <p:animScale>
                                      <p:cBhvr>
                                        <p:cTn id="45" dur="249" decel="50000">
                                          <p:stCondLst>
                                            <p:cond delay="2007"/>
                                          </p:stCondLst>
                                        </p:cTn>
                                        <p:tgtEl>
                                          <p:spTgt spid="3">
                                            <p:txEl>
                                              <p:pRg st="5" end="5"/>
                                            </p:txEl>
                                          </p:spTgt>
                                        </p:tgtEl>
                                      </p:cBhvr>
                                      <p:to x="100000" y="100000"/>
                                    </p:animScale>
                                    <p:animScale>
                                      <p:cBhvr>
                                        <p:cTn id="46" dur="39">
                                          <p:stCondLst>
                                            <p:cond delay="2463"/>
                                          </p:stCondLst>
                                        </p:cTn>
                                        <p:tgtEl>
                                          <p:spTgt spid="3">
                                            <p:txEl>
                                              <p:pRg st="5" end="5"/>
                                            </p:txEl>
                                          </p:spTgt>
                                        </p:tgtEl>
                                      </p:cBhvr>
                                      <p:to x="100000" y="90000"/>
                                    </p:animScale>
                                    <p:animScale>
                                      <p:cBhvr>
                                        <p:cTn id="47" dur="249" decel="50000">
                                          <p:stCondLst>
                                            <p:cond delay="2502"/>
                                          </p:stCondLst>
                                        </p:cTn>
                                        <p:tgtEl>
                                          <p:spTgt spid="3">
                                            <p:txEl>
                                              <p:pRg st="5" end="5"/>
                                            </p:txEl>
                                          </p:spTgt>
                                        </p:tgtEl>
                                      </p:cBhvr>
                                      <p:to x="100000" y="100000"/>
                                    </p:animScale>
                                    <p:animScale>
                                      <p:cBhvr>
                                        <p:cTn id="48" dur="39">
                                          <p:stCondLst>
                                            <p:cond delay="2712"/>
                                          </p:stCondLst>
                                        </p:cTn>
                                        <p:tgtEl>
                                          <p:spTgt spid="3">
                                            <p:txEl>
                                              <p:pRg st="5" end="5"/>
                                            </p:txEl>
                                          </p:spTgt>
                                        </p:tgtEl>
                                      </p:cBhvr>
                                      <p:to x="100000" y="95000"/>
                                    </p:animScale>
                                    <p:animScale>
                                      <p:cBhvr>
                                        <p:cTn id="49" dur="249" decel="50000">
                                          <p:stCondLst>
                                            <p:cond delay="2751"/>
                                          </p:stCondLst>
                                        </p:cTn>
                                        <p:tgtEl>
                                          <p:spTgt spid="3">
                                            <p:txEl>
                                              <p:pRg st="5" end="5"/>
                                            </p:txEl>
                                          </p:spTgt>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54" dur="3000"/>
                                        <p:tgtEl>
                                          <p:spTgt spid="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3"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3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60" dur="30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 calcmode="lin" valueType="num">
                                      <p:cBhvr>
                                        <p:cTn id="65" dur="3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6" dur="3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7" dur="3000"/>
                                        <p:tgtEl>
                                          <p:spTgt spid="3">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Effect transition="in" filter="wipe(down)">
                                      <p:cBhvr>
                                        <p:cTn id="72" dur="30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3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8" dur="3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79" dur="3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80" dur="3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9BA0C-C48C-BFD5-4F03-8627C9EF43A8}"/>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C54AEBB3-90F9-5FAA-7504-8EF00651D0D4}"/>
              </a:ext>
            </a:extLst>
          </p:cNvPr>
          <p:cNvSpPr txBox="1">
            <a:spLocks noChangeArrowheads="1"/>
          </p:cNvSpPr>
          <p:nvPr/>
        </p:nvSpPr>
        <p:spPr bwMode="auto">
          <a:xfrm>
            <a:off x="173038" y="946217"/>
            <a:ext cx="11805602" cy="170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ctr">
              <a:lnSpc>
                <a:spcPct val="97000"/>
              </a:lnSpc>
            </a:pPr>
            <a:r>
              <a:rPr lang="en-US" sz="5400" b="0" dirty="0">
                <a:solidFill>
                  <a:schemeClr val="tx1"/>
                </a:solidFill>
                <a:latin typeface="Calibri" panose="020F0502020204030204" pitchFamily="34" charset="0"/>
                <a:ea typeface="Calibri" panose="020F0502020204030204" pitchFamily="34" charset="0"/>
                <a:cs typeface="Calibri" panose="020F0502020204030204" pitchFamily="34" charset="0"/>
              </a:rPr>
              <a:t>How will we escape</a:t>
            </a:r>
          </a:p>
          <a:p>
            <a:pPr algn="ctr">
              <a:lnSpc>
                <a:spcPct val="97000"/>
              </a:lnSpc>
            </a:pPr>
            <a:r>
              <a:rPr lang="en-US" sz="5400" b="0" dirty="0">
                <a:solidFill>
                  <a:schemeClr val="tx1"/>
                </a:solidFill>
                <a:latin typeface="Calibri" panose="020F0502020204030204" pitchFamily="34" charset="0"/>
                <a:ea typeface="Calibri" panose="020F0502020204030204" pitchFamily="34" charset="0"/>
                <a:cs typeface="Calibri" panose="020F0502020204030204" pitchFamily="34" charset="0"/>
              </a:rPr>
              <a:t>if we neglect so great a salvation?</a:t>
            </a:r>
          </a:p>
        </p:txBody>
      </p:sp>
      <p:sp>
        <p:nvSpPr>
          <p:cNvPr id="6" name="TextBox 5">
            <a:extLst>
              <a:ext uri="{FF2B5EF4-FFF2-40B4-BE49-F238E27FC236}">
                <a16:creationId xmlns:a16="http://schemas.microsoft.com/office/drawing/2014/main" id="{3E3A90D0-E6BF-FBD7-3267-BAAD9A994401}"/>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Hebrews 2:3</a:t>
            </a:r>
          </a:p>
        </p:txBody>
      </p:sp>
      <p:sp>
        <p:nvSpPr>
          <p:cNvPr id="2" name="Text Box 3">
            <a:extLst>
              <a:ext uri="{FF2B5EF4-FFF2-40B4-BE49-F238E27FC236}">
                <a16:creationId xmlns:a16="http://schemas.microsoft.com/office/drawing/2014/main" id="{C3E3AB69-5330-08D1-1256-13B2E1BA69BD}"/>
              </a:ext>
            </a:extLst>
          </p:cNvPr>
          <p:cNvSpPr txBox="1">
            <a:spLocks noChangeArrowheads="1"/>
          </p:cNvSpPr>
          <p:nvPr/>
        </p:nvSpPr>
        <p:spPr bwMode="auto">
          <a:xfrm>
            <a:off x="147021" y="4075990"/>
            <a:ext cx="11805602" cy="170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ctr">
              <a:lnSpc>
                <a:spcPct val="97000"/>
              </a:lnSpc>
            </a:pPr>
            <a:r>
              <a:rPr lang="en-US" sz="5400" b="0" dirty="0">
                <a:solidFill>
                  <a:schemeClr val="tx1"/>
                </a:solidFill>
                <a:latin typeface="Calibri" panose="020F0502020204030204" pitchFamily="34" charset="0"/>
                <a:ea typeface="Calibri" panose="020F0502020204030204" pitchFamily="34" charset="0"/>
                <a:cs typeface="Calibri" panose="020F0502020204030204" pitchFamily="34" charset="0"/>
              </a:rPr>
              <a:t>Ordo </a:t>
            </a:r>
            <a:r>
              <a:rPr lang="en-US" sz="5400" b="0" dirty="0" err="1">
                <a:solidFill>
                  <a:schemeClr val="tx1"/>
                </a:solidFill>
                <a:latin typeface="Calibri" panose="020F0502020204030204" pitchFamily="34" charset="0"/>
                <a:ea typeface="Calibri" panose="020F0502020204030204" pitchFamily="34" charset="0"/>
                <a:cs typeface="Calibri" panose="020F0502020204030204" pitchFamily="34" charset="0"/>
              </a:rPr>
              <a:t>Salutis</a:t>
            </a:r>
            <a:endParaRPr lang="en-US" sz="5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lnSpc>
                <a:spcPct val="97000"/>
              </a:lnSpc>
            </a:pPr>
            <a:r>
              <a:rPr lang="en-US" sz="5400" b="0" i="0" dirty="0">
                <a:solidFill>
                  <a:schemeClr val="tx1"/>
                </a:solidFill>
                <a:latin typeface="Calibri" panose="020F0502020204030204" pitchFamily="34" charset="0"/>
                <a:ea typeface="Calibri" panose="020F0502020204030204" pitchFamily="34" charset="0"/>
                <a:cs typeface="Calibri" panose="020F0502020204030204" pitchFamily="34" charset="0"/>
              </a:rPr>
              <a:t>The “logical” order of salvation</a:t>
            </a:r>
          </a:p>
        </p:txBody>
      </p:sp>
    </p:spTree>
    <p:extLst>
      <p:ext uri="{BB962C8B-B14F-4D97-AF65-F5344CB8AC3E}">
        <p14:creationId xmlns:p14="http://schemas.microsoft.com/office/powerpoint/2010/main" val="17319251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2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A5026-624F-4052-C9B9-C282808B5801}"/>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DDD83FA1-801D-7B12-2B88-E11434CE7FA4}"/>
              </a:ext>
            </a:extLst>
          </p:cNvPr>
          <p:cNvSpPr txBox="1">
            <a:spLocks noChangeArrowheads="1"/>
          </p:cNvSpPr>
          <p:nvPr/>
        </p:nvSpPr>
        <p:spPr bwMode="auto">
          <a:xfrm>
            <a:off x="173038" y="801254"/>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28 And we know that God causes all things to work together for good to those who love God, to those who are called according to His purpose. 29 For those whom He </a:t>
            </a:r>
            <a:r>
              <a:rPr lang="en-US" sz="4000" b="0" u="sng" dirty="0">
                <a:solidFill>
                  <a:schemeClr val="tx1"/>
                </a:solidFill>
                <a:latin typeface="Calibri" panose="020F0502020204030204" pitchFamily="34" charset="0"/>
                <a:ea typeface="Calibri" panose="020F0502020204030204" pitchFamily="34" charset="0"/>
                <a:cs typeface="Calibri" panose="020F0502020204030204" pitchFamily="34" charset="0"/>
              </a:rPr>
              <a:t>foreknew</a:t>
            </a:r>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 He also </a:t>
            </a:r>
            <a:r>
              <a:rPr lang="en-US" sz="4000" b="0" u="sng" dirty="0">
                <a:solidFill>
                  <a:schemeClr val="tx1"/>
                </a:solidFill>
                <a:latin typeface="Calibri" panose="020F0502020204030204" pitchFamily="34" charset="0"/>
                <a:ea typeface="Calibri" panose="020F0502020204030204" pitchFamily="34" charset="0"/>
                <a:cs typeface="Calibri" panose="020F0502020204030204" pitchFamily="34" charset="0"/>
              </a:rPr>
              <a:t>predestined</a:t>
            </a:r>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 to become conformed to the image of His Son, so that He would be the firstborn among many brethren; 30 and these whom He </a:t>
            </a:r>
            <a:r>
              <a:rPr lang="en-US" sz="4000" b="0" u="sng" dirty="0">
                <a:solidFill>
                  <a:schemeClr val="tx1"/>
                </a:solidFill>
                <a:latin typeface="Calibri" panose="020F0502020204030204" pitchFamily="34" charset="0"/>
                <a:ea typeface="Calibri" panose="020F0502020204030204" pitchFamily="34" charset="0"/>
                <a:cs typeface="Calibri" panose="020F0502020204030204" pitchFamily="34" charset="0"/>
              </a:rPr>
              <a:t>predestined</a:t>
            </a:r>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 He also </a:t>
            </a:r>
            <a:r>
              <a:rPr lang="en-US" sz="4000" b="0" u="sng" dirty="0">
                <a:solidFill>
                  <a:schemeClr val="tx1"/>
                </a:solidFill>
                <a:latin typeface="Calibri" panose="020F0502020204030204" pitchFamily="34" charset="0"/>
                <a:ea typeface="Calibri" panose="020F0502020204030204" pitchFamily="34" charset="0"/>
                <a:cs typeface="Calibri" panose="020F0502020204030204" pitchFamily="34" charset="0"/>
              </a:rPr>
              <a:t>called</a:t>
            </a:r>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 and these whom He </a:t>
            </a:r>
            <a:r>
              <a:rPr lang="en-US" sz="4000" b="0" u="sng" dirty="0">
                <a:solidFill>
                  <a:schemeClr val="tx1"/>
                </a:solidFill>
                <a:latin typeface="Calibri" panose="020F0502020204030204" pitchFamily="34" charset="0"/>
                <a:ea typeface="Calibri" panose="020F0502020204030204" pitchFamily="34" charset="0"/>
                <a:cs typeface="Calibri" panose="020F0502020204030204" pitchFamily="34" charset="0"/>
              </a:rPr>
              <a:t>called</a:t>
            </a:r>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 He also </a:t>
            </a:r>
            <a:r>
              <a:rPr lang="en-US" sz="4000" b="0" u="sng" dirty="0">
                <a:solidFill>
                  <a:schemeClr val="tx1"/>
                </a:solidFill>
                <a:latin typeface="Calibri" panose="020F0502020204030204" pitchFamily="34" charset="0"/>
                <a:ea typeface="Calibri" panose="020F0502020204030204" pitchFamily="34" charset="0"/>
                <a:cs typeface="Calibri" panose="020F0502020204030204" pitchFamily="34" charset="0"/>
              </a:rPr>
              <a:t>justified</a:t>
            </a:r>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 and these whom He </a:t>
            </a:r>
            <a:r>
              <a:rPr lang="en-US" sz="4000" b="0" u="sng" dirty="0">
                <a:solidFill>
                  <a:schemeClr val="tx1"/>
                </a:solidFill>
                <a:latin typeface="Calibri" panose="020F0502020204030204" pitchFamily="34" charset="0"/>
                <a:ea typeface="Calibri" panose="020F0502020204030204" pitchFamily="34" charset="0"/>
                <a:cs typeface="Calibri" panose="020F0502020204030204" pitchFamily="34" charset="0"/>
              </a:rPr>
              <a:t>justified</a:t>
            </a:r>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 He also </a:t>
            </a:r>
            <a:r>
              <a:rPr lang="en-US" sz="4000" b="0" u="sng" dirty="0">
                <a:solidFill>
                  <a:schemeClr val="tx1"/>
                </a:solidFill>
                <a:latin typeface="Calibri" panose="020F0502020204030204" pitchFamily="34" charset="0"/>
                <a:ea typeface="Calibri" panose="020F0502020204030204" pitchFamily="34" charset="0"/>
                <a:cs typeface="Calibri" panose="020F0502020204030204" pitchFamily="34" charset="0"/>
              </a:rPr>
              <a:t>glorified</a:t>
            </a:r>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FE1ECE4C-9D64-D4DF-9831-CE283ED2D1AC}"/>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8:28-30</a:t>
            </a:r>
          </a:p>
        </p:txBody>
      </p:sp>
    </p:spTree>
    <p:extLst>
      <p:ext uri="{BB962C8B-B14F-4D97-AF65-F5344CB8AC3E}">
        <p14:creationId xmlns:p14="http://schemas.microsoft.com/office/powerpoint/2010/main" val="171453992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2EC82-A189-A39E-2126-1E425BBB0F3D}"/>
            </a:ext>
          </a:extLst>
        </p:cNvPr>
        <p:cNvGrpSpPr/>
        <p:nvPr/>
      </p:nvGrpSpPr>
      <p:grpSpPr>
        <a:xfrm>
          <a:off x="0" y="0"/>
          <a:ext cx="0" cy="0"/>
          <a:chOff x="0" y="0"/>
          <a:chExt cx="0" cy="0"/>
        </a:xfrm>
      </p:grpSpPr>
      <p:pic>
        <p:nvPicPr>
          <p:cNvPr id="6" name="Picture 5" descr="A close-up of a blue background&#10;&#10;AI-generated content may be incorrect.">
            <a:extLst>
              <a:ext uri="{FF2B5EF4-FFF2-40B4-BE49-F238E27FC236}">
                <a16:creationId xmlns:a16="http://schemas.microsoft.com/office/drawing/2014/main" id="{B0B68BF5-E6E6-4152-0452-A1D7A157C837}"/>
              </a:ext>
            </a:extLst>
          </p:cNvPr>
          <p:cNvPicPr>
            <a:picLocks noChangeAspect="1"/>
          </p:cNvPicPr>
          <p:nvPr/>
        </p:nvPicPr>
        <p:blipFill>
          <a:blip r:embed="rId2"/>
          <a:stretch>
            <a:fillRect/>
          </a:stretch>
        </p:blipFill>
        <p:spPr>
          <a:xfrm>
            <a:off x="0" y="11156"/>
            <a:ext cx="12192000" cy="6858000"/>
          </a:xfrm>
          <a:prstGeom prst="rect">
            <a:avLst/>
          </a:prstGeom>
        </p:spPr>
      </p:pic>
      <p:sp>
        <p:nvSpPr>
          <p:cNvPr id="3" name="Subtitle 2">
            <a:extLst>
              <a:ext uri="{FF2B5EF4-FFF2-40B4-BE49-F238E27FC236}">
                <a16:creationId xmlns:a16="http://schemas.microsoft.com/office/drawing/2014/main" id="{36746AD8-F3FB-B19E-06F2-E9A7394BC889}"/>
              </a:ext>
            </a:extLst>
          </p:cNvPr>
          <p:cNvSpPr>
            <a:spLocks noGrp="1"/>
          </p:cNvSpPr>
          <p:nvPr>
            <p:ph type="subTitle" idx="1"/>
          </p:nvPr>
        </p:nvSpPr>
        <p:spPr>
          <a:xfrm>
            <a:off x="0" y="139533"/>
            <a:ext cx="12192000" cy="1947333"/>
          </a:xfrm>
        </p:spPr>
        <p:txBody>
          <a:bodyPr>
            <a:normAutofit/>
          </a:bodyPr>
          <a:lstStyle/>
          <a:p>
            <a:pPr algn="ctr"/>
            <a:r>
              <a:rPr lang="en-US" sz="8600" b="1" i="1" dirty="0">
                <a:solidFill>
                  <a:schemeClr val="tx1"/>
                </a:solidFill>
                <a:latin typeface="Calibri" panose="020F0502020204030204" pitchFamily="34" charset="0"/>
                <a:ea typeface="Calibri" panose="020F0502020204030204" pitchFamily="34" charset="0"/>
                <a:cs typeface="Calibri" panose="020F0502020204030204" pitchFamily="34" charset="0"/>
              </a:rPr>
              <a:t>Ordo </a:t>
            </a:r>
            <a:r>
              <a:rPr lang="en-US" sz="86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Salutis</a:t>
            </a:r>
            <a:endParaRPr lang="en-US" sz="86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A70AB22-2E87-DF71-5BB3-3EA5A1E94066}"/>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June 8, 2025</a:t>
            </a:r>
          </a:p>
        </p:txBody>
      </p:sp>
      <p:sp>
        <p:nvSpPr>
          <p:cNvPr id="7" name="Subtitle 2">
            <a:extLst>
              <a:ext uri="{FF2B5EF4-FFF2-40B4-BE49-F238E27FC236}">
                <a16:creationId xmlns:a16="http://schemas.microsoft.com/office/drawing/2014/main" id="{4E634F4F-24AC-F10E-3676-E1C4D400CEAB}"/>
              </a:ext>
            </a:extLst>
          </p:cNvPr>
          <p:cNvSpPr txBox="1">
            <a:spLocks/>
          </p:cNvSpPr>
          <p:nvPr/>
        </p:nvSpPr>
        <p:spPr>
          <a:xfrm>
            <a:off x="0" y="4730107"/>
            <a:ext cx="12192000" cy="1947333"/>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4000" b="1" dirty="0">
                <a:latin typeface="Calibri" panose="020F0502020204030204" pitchFamily="34" charset="0"/>
                <a:ea typeface="Calibri" panose="020F0502020204030204" pitchFamily="34" charset="0"/>
                <a:cs typeface="Calibri" panose="020F0502020204030204" pitchFamily="34" charset="0"/>
              </a:rPr>
              <a:t>The Order of Salvation</a:t>
            </a:r>
          </a:p>
          <a:p>
            <a:r>
              <a:rPr lang="en-US" sz="2800" dirty="0">
                <a:latin typeface="Calibri" panose="020F0502020204030204" pitchFamily="34" charset="0"/>
                <a:ea typeface="Calibri" panose="020F0502020204030204" pitchFamily="34" charset="0"/>
                <a:cs typeface="Calibri" panose="020F0502020204030204" pitchFamily="34" charset="0"/>
              </a:rPr>
              <a:t>Hope Community Bible Church Summer Series</a:t>
            </a:r>
          </a:p>
        </p:txBody>
      </p:sp>
    </p:spTree>
    <p:extLst>
      <p:ext uri="{BB962C8B-B14F-4D97-AF65-F5344CB8AC3E}">
        <p14:creationId xmlns:p14="http://schemas.microsoft.com/office/powerpoint/2010/main" val="373929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950D3-A5C9-0586-5C46-2CCAD95ED0ED}"/>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50C5845A-1FEA-B6B7-A015-8F574B2B660C}"/>
              </a:ext>
            </a:extLst>
          </p:cNvPr>
          <p:cNvSpPr txBox="1">
            <a:spLocks noChangeArrowheads="1"/>
          </p:cNvSpPr>
          <p:nvPr/>
        </p:nvSpPr>
        <p:spPr bwMode="auto">
          <a:xfrm>
            <a:off x="173038" y="912764"/>
            <a:ext cx="1180560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i="0" dirty="0">
                <a:solidFill>
                  <a:schemeClr val="tx1"/>
                </a:solidFill>
                <a:latin typeface="Arial" panose="020B0604020202020204" pitchFamily="34" charset="0"/>
                <a:ea typeface="Calibri" panose="020F0502020204030204" pitchFamily="34" charset="0"/>
              </a:rPr>
              <a:t>1. What is the meaning of “salvation”?</a:t>
            </a:r>
          </a:p>
        </p:txBody>
      </p:sp>
      <p:sp>
        <p:nvSpPr>
          <p:cNvPr id="6" name="TextBox 5">
            <a:extLst>
              <a:ext uri="{FF2B5EF4-FFF2-40B4-BE49-F238E27FC236}">
                <a16:creationId xmlns:a16="http://schemas.microsoft.com/office/drawing/2014/main" id="{B1AA492F-7A6D-B7D4-EEBF-E1FA7EABA7B2}"/>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So Great a Salvation – Ordo </a:t>
            </a:r>
            <a:r>
              <a:rPr lang="en-US" sz="4000" dirty="0" err="1">
                <a:latin typeface="Arial" panose="020B0604020202020204" pitchFamily="34" charset="0"/>
                <a:cs typeface="Arial" panose="020B0604020202020204" pitchFamily="34" charset="0"/>
              </a:rPr>
              <a:t>Salutis</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5201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B25C3-061C-1423-FB0D-881910E4AB30}"/>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E90FF165-4FF5-C3AF-C64D-80FE4F6997D5}"/>
              </a:ext>
            </a:extLst>
          </p:cNvPr>
          <p:cNvSpPr txBox="1">
            <a:spLocks noChangeArrowheads="1"/>
          </p:cNvSpPr>
          <p:nvPr/>
        </p:nvSpPr>
        <p:spPr bwMode="auto">
          <a:xfrm>
            <a:off x="173038" y="1403417"/>
            <a:ext cx="1180560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lvl="0" indent="-457200">
              <a:buFont typeface="Wingdings" panose="05000000000000000000" pitchFamily="2" charset="2"/>
              <a:buChar char="§"/>
            </a:pPr>
            <a:r>
              <a:rPr lang="en-US" b="0" i="0" dirty="0">
                <a:solidFill>
                  <a:schemeClr val="tx1"/>
                </a:solidFill>
                <a:latin typeface="Arial" panose="020B0604020202020204" pitchFamily="34" charset="0"/>
              </a:rPr>
              <a:t>The broad meaning of salvation is "to be rescued from a threatening situation."</a:t>
            </a:r>
          </a:p>
          <a:p>
            <a:pPr marL="457200" lvl="0" indent="-457200">
              <a:buFont typeface="Wingdings" panose="05000000000000000000" pitchFamily="2" charset="2"/>
              <a:buChar char="§"/>
            </a:pPr>
            <a:r>
              <a:rPr lang="en-US" b="0" i="0" dirty="0">
                <a:solidFill>
                  <a:schemeClr val="tx1"/>
                </a:solidFill>
                <a:latin typeface="Arial" panose="020B0604020202020204" pitchFamily="34" charset="0"/>
              </a:rPr>
              <a:t>Ultimate salvation means to be delivered from the ultimate calamity of God's wrath.</a:t>
            </a:r>
          </a:p>
          <a:p>
            <a:pPr marL="457200" lvl="0" indent="-457200">
              <a:buFont typeface="Wingdings" panose="05000000000000000000" pitchFamily="2" charset="2"/>
              <a:buChar char="§"/>
            </a:pPr>
            <a:r>
              <a:rPr lang="en-US" b="0" i="0" dirty="0">
                <a:solidFill>
                  <a:schemeClr val="tx1"/>
                </a:solidFill>
                <a:latin typeface="Arial" panose="020B0604020202020204" pitchFamily="34" charset="0"/>
              </a:rPr>
              <a:t>The Bible uses salvation in several tenses, referring to God's past, present, and future work of redemption.</a:t>
            </a:r>
          </a:p>
          <a:p>
            <a:pPr marL="457200" lvl="0" indent="-457200">
              <a:buFont typeface="Wingdings" panose="05000000000000000000" pitchFamily="2" charset="2"/>
              <a:buChar char="§"/>
            </a:pPr>
            <a:r>
              <a:rPr lang="en-US" b="0" i="0" dirty="0">
                <a:solidFill>
                  <a:schemeClr val="tx1"/>
                </a:solidFill>
                <a:latin typeface="Arial" panose="020B0604020202020204" pitchFamily="34" charset="0"/>
              </a:rPr>
              <a:t>Justification is sometimes used as a synonym for salvation; at other times it is seen as one aspect in the whole scheme of redemption.</a:t>
            </a:r>
          </a:p>
          <a:p>
            <a:pPr marL="457200" lvl="0" indent="-457200">
              <a:buFont typeface="Wingdings" panose="05000000000000000000" pitchFamily="2" charset="2"/>
              <a:buChar char="§"/>
            </a:pPr>
            <a:r>
              <a:rPr lang="en-US" b="0" i="0" dirty="0">
                <a:solidFill>
                  <a:schemeClr val="tx1"/>
                </a:solidFill>
                <a:latin typeface="Arial" panose="020B0604020202020204" pitchFamily="34" charset="0"/>
              </a:rPr>
              <a:t>Salvation is of the Lord and from the Lord.</a:t>
            </a:r>
          </a:p>
        </p:txBody>
      </p:sp>
      <p:sp>
        <p:nvSpPr>
          <p:cNvPr id="6" name="TextBox 5">
            <a:extLst>
              <a:ext uri="{FF2B5EF4-FFF2-40B4-BE49-F238E27FC236}">
                <a16:creationId xmlns:a16="http://schemas.microsoft.com/office/drawing/2014/main" id="{2492ECF9-8F86-6F52-E9CA-C9F5E25BBB0D}"/>
              </a:ext>
            </a:extLst>
          </p:cNvPr>
          <p:cNvSpPr txBox="1"/>
          <p:nvPr/>
        </p:nvSpPr>
        <p:spPr>
          <a:xfrm>
            <a:off x="340615" y="157428"/>
            <a:ext cx="11692889" cy="1077218"/>
          </a:xfrm>
          <a:prstGeom prst="rect">
            <a:avLst/>
          </a:prstGeom>
          <a:noFill/>
        </p:spPr>
        <p:txBody>
          <a:bodyPr wrap="square" rtlCol="0">
            <a:spAutoFit/>
          </a:bodyPr>
          <a:lstStyle/>
          <a:p>
            <a:pPr marL="457200" indent="-457200" algn="ctr">
              <a:buFont typeface="Wingdings" panose="05000000000000000000" pitchFamily="2" charset="2"/>
              <a:buChar char="§"/>
            </a:pPr>
            <a:r>
              <a:rPr lang="en-US" sz="4000" dirty="0">
                <a:latin typeface="Arial" panose="020B0604020202020204" pitchFamily="34" charset="0"/>
              </a:rPr>
              <a:t>The Essential Truths of the Christian Faith </a:t>
            </a:r>
          </a:p>
          <a:p>
            <a:pPr algn="ctr"/>
            <a:r>
              <a:rPr lang="en-US" sz="2400" dirty="0">
                <a:latin typeface="Arial" panose="020B0604020202020204" pitchFamily="34" charset="0"/>
              </a:rPr>
              <a:t>Copyright © 1992 by R. C. Sproul</a:t>
            </a:r>
            <a:endParaRPr lang="en-US" sz="4000" dirty="0">
              <a:latin typeface="Arial" panose="020B0604020202020204" pitchFamily="34" charset="0"/>
            </a:endParaRPr>
          </a:p>
        </p:txBody>
      </p:sp>
    </p:spTree>
    <p:extLst>
      <p:ext uri="{BB962C8B-B14F-4D97-AF65-F5344CB8AC3E}">
        <p14:creationId xmlns:p14="http://schemas.microsoft.com/office/powerpoint/2010/main" val="16909340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DFFFF-4933-EBF2-8132-0F87503BE3DA}"/>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60E84184-D606-A335-9FC3-8E143284A6C5}"/>
              </a:ext>
            </a:extLst>
          </p:cNvPr>
          <p:cNvSpPr txBox="1">
            <a:spLocks noChangeArrowheads="1"/>
          </p:cNvSpPr>
          <p:nvPr/>
        </p:nvSpPr>
        <p:spPr bwMode="auto">
          <a:xfrm>
            <a:off x="173038" y="912764"/>
            <a:ext cx="1180560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indent="-742950">
              <a:buAutoNum type="arabicPeriod"/>
            </a:pPr>
            <a:r>
              <a:rPr lang="en-US" sz="4000" b="0" i="0" dirty="0">
                <a:solidFill>
                  <a:schemeClr val="tx1"/>
                </a:solidFill>
                <a:latin typeface="Arial" panose="020B0604020202020204" pitchFamily="34" charset="0"/>
                <a:ea typeface="Calibri" panose="020F0502020204030204" pitchFamily="34" charset="0"/>
              </a:rPr>
              <a:t>What is the meaning of “salvation”?</a:t>
            </a:r>
          </a:p>
          <a:p>
            <a:pPr marL="742950" indent="-742950">
              <a:buAutoNum type="arabicPeriod"/>
            </a:pPr>
            <a:r>
              <a:rPr lang="en-US" sz="4000" i="0" dirty="0">
                <a:solidFill>
                  <a:schemeClr val="tx1"/>
                </a:solidFill>
                <a:latin typeface="Arial" panose="020B0604020202020204" pitchFamily="34" charset="0"/>
                <a:ea typeface="Calibri" panose="020F0502020204030204" pitchFamily="34" charset="0"/>
              </a:rPr>
              <a:t>What is the mandate of salvation?</a:t>
            </a:r>
          </a:p>
        </p:txBody>
      </p:sp>
      <p:sp>
        <p:nvSpPr>
          <p:cNvPr id="6" name="TextBox 5">
            <a:extLst>
              <a:ext uri="{FF2B5EF4-FFF2-40B4-BE49-F238E27FC236}">
                <a16:creationId xmlns:a16="http://schemas.microsoft.com/office/drawing/2014/main" id="{89A89A23-506B-5168-3A84-52BC2B32A154}"/>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So Great a Salvation – Ordo </a:t>
            </a:r>
            <a:r>
              <a:rPr lang="en-US" sz="4000" dirty="0" err="1">
                <a:latin typeface="Arial" panose="020B0604020202020204" pitchFamily="34" charset="0"/>
                <a:cs typeface="Arial" panose="020B0604020202020204" pitchFamily="34" charset="0"/>
              </a:rPr>
              <a:t>Salutis</a:t>
            </a:r>
            <a:endParaRPr lang="en-US" sz="4000" dirty="0">
              <a:latin typeface="Arial" panose="020B0604020202020204" pitchFamily="34" charset="0"/>
              <a:cs typeface="Arial" panose="020B0604020202020204" pitchFamily="34" charset="0"/>
            </a:endParaRPr>
          </a:p>
        </p:txBody>
      </p:sp>
      <p:sp>
        <p:nvSpPr>
          <p:cNvPr id="2" name="Text Box 3">
            <a:extLst>
              <a:ext uri="{FF2B5EF4-FFF2-40B4-BE49-F238E27FC236}">
                <a16:creationId xmlns:a16="http://schemas.microsoft.com/office/drawing/2014/main" id="{F0E78B01-4C0E-4A43-66E9-29888A0A7FDB}"/>
              </a:ext>
            </a:extLst>
          </p:cNvPr>
          <p:cNvSpPr txBox="1">
            <a:spLocks noChangeArrowheads="1"/>
          </p:cNvSpPr>
          <p:nvPr/>
        </p:nvSpPr>
        <p:spPr bwMode="auto">
          <a:xfrm>
            <a:off x="173038" y="2295520"/>
            <a:ext cx="1180560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The times of ignorance God overlooked, but now he </a:t>
            </a:r>
            <a:r>
              <a:rPr lang="en-US" sz="3600" b="0" u="sng" dirty="0">
                <a:solidFill>
                  <a:schemeClr val="tx1"/>
                </a:solidFill>
                <a:latin typeface="Calibri" panose="020F0502020204030204" pitchFamily="34" charset="0"/>
                <a:ea typeface="Calibri" panose="020F0502020204030204" pitchFamily="34" charset="0"/>
                <a:cs typeface="Calibri" panose="020F0502020204030204" pitchFamily="34" charset="0"/>
              </a:rPr>
              <a:t>commands</a:t>
            </a: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 all people everywhere to repent… (ESV)</a:t>
            </a:r>
          </a:p>
        </p:txBody>
      </p:sp>
    </p:spTree>
    <p:extLst>
      <p:ext uri="{BB962C8B-B14F-4D97-AF65-F5344CB8AC3E}">
        <p14:creationId xmlns:p14="http://schemas.microsoft.com/office/powerpoint/2010/main" val="39115975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250"/>
                                        <p:tgtEl>
                                          <p:spTgt spid="3">
                                            <p:txEl>
                                              <p:pRg st="1" end="1"/>
                                            </p:txEl>
                                          </p:spTgt>
                                        </p:tgtEl>
                                      </p:cBhvr>
                                    </p:animEffect>
                                  </p:childTnLst>
                                </p:cTn>
                              </p:par>
                            </p:childTnLst>
                          </p:cTn>
                        </p:par>
                        <p:par>
                          <p:cTn id="8" fill="hold">
                            <p:stCondLst>
                              <p:cond delay="2750"/>
                            </p:stCondLst>
                            <p:childTnLst>
                              <p:par>
                                <p:cTn id="9" presetID="10" presetClass="entr" presetSubtype="0" fill="hold" grpId="0" nodeType="afterEffect">
                                  <p:stCondLst>
                                    <p:cond delay="77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09CDC-B274-E261-E871-75C87A118BA5}"/>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520C81EB-CB7C-5B42-8F18-5E04E249EC99}"/>
              </a:ext>
            </a:extLst>
          </p:cNvPr>
          <p:cNvSpPr txBox="1">
            <a:spLocks noChangeArrowheads="1"/>
          </p:cNvSpPr>
          <p:nvPr/>
        </p:nvSpPr>
        <p:spPr bwMode="auto">
          <a:xfrm>
            <a:off x="173038" y="1470330"/>
            <a:ext cx="1180560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All men are conceived in sin, and are by nature, children of wrath, incapable of saving good, prone to evil, dead in sin, and in bondage thereto; and without the regenerating grace of the Holy Spirit, they are neither able nor willing to return to God, to reform the depravity of their nature, or to dispose themselves to reformation.</a:t>
            </a:r>
          </a:p>
        </p:txBody>
      </p:sp>
      <p:sp>
        <p:nvSpPr>
          <p:cNvPr id="6" name="TextBox 5">
            <a:extLst>
              <a:ext uri="{FF2B5EF4-FFF2-40B4-BE49-F238E27FC236}">
                <a16:creationId xmlns:a16="http://schemas.microsoft.com/office/drawing/2014/main" id="{E6B75A5A-1153-540F-4A3D-CB0B714D306A}"/>
              </a:ext>
            </a:extLst>
          </p:cNvPr>
          <p:cNvSpPr txBox="1"/>
          <p:nvPr/>
        </p:nvSpPr>
        <p:spPr>
          <a:xfrm>
            <a:off x="340615" y="190881"/>
            <a:ext cx="11692889" cy="1200329"/>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Synod of Dort </a:t>
            </a:r>
          </a:p>
          <a:p>
            <a:pPr algn="ctr"/>
            <a:r>
              <a:rPr lang="en-US" sz="3200" dirty="0">
                <a:latin typeface="Arial" panose="020B0604020202020204" pitchFamily="34" charset="0"/>
                <a:cs typeface="Arial" panose="020B0604020202020204" pitchFamily="34" charset="0"/>
              </a:rPr>
              <a:t>(held in Dordrecht, Netherlands 1618-1619)</a:t>
            </a:r>
          </a:p>
        </p:txBody>
      </p:sp>
    </p:spTree>
    <p:extLst>
      <p:ext uri="{BB962C8B-B14F-4D97-AF65-F5344CB8AC3E}">
        <p14:creationId xmlns:p14="http://schemas.microsoft.com/office/powerpoint/2010/main" val="7224769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56869-1025-A387-D1BD-7838AC07160E}"/>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5087A1A9-C5C3-0803-B2AF-F16B03A9A832}"/>
              </a:ext>
            </a:extLst>
          </p:cNvPr>
          <p:cNvSpPr txBox="1">
            <a:spLocks noChangeArrowheads="1"/>
          </p:cNvSpPr>
          <p:nvPr/>
        </p:nvSpPr>
        <p:spPr bwMode="auto">
          <a:xfrm>
            <a:off x="173038" y="912764"/>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indent="-742950">
              <a:buAutoNum type="arabicPeriod"/>
            </a:pPr>
            <a:r>
              <a:rPr lang="en-US" sz="4000" b="0" i="0" dirty="0">
                <a:solidFill>
                  <a:schemeClr val="tx1"/>
                </a:solidFill>
                <a:latin typeface="Arial" panose="020B0604020202020204" pitchFamily="34" charset="0"/>
                <a:ea typeface="Calibri" panose="020F0502020204030204" pitchFamily="34" charset="0"/>
              </a:rPr>
              <a:t>What is the meaning of “salvation”?</a:t>
            </a:r>
          </a:p>
          <a:p>
            <a:pPr marL="742950" indent="-742950">
              <a:buAutoNum type="arabicPeriod"/>
            </a:pPr>
            <a:r>
              <a:rPr lang="en-US" sz="4000" b="0" i="0" dirty="0">
                <a:solidFill>
                  <a:schemeClr val="tx1"/>
                </a:solidFill>
                <a:latin typeface="Arial" panose="020B0604020202020204" pitchFamily="34" charset="0"/>
                <a:ea typeface="Calibri" panose="020F0502020204030204" pitchFamily="34" charset="0"/>
              </a:rPr>
              <a:t>What is the mandate of salvation?</a:t>
            </a:r>
          </a:p>
          <a:p>
            <a:pPr marL="742950" indent="-742950">
              <a:buAutoNum type="arabicPeriod"/>
            </a:pPr>
            <a:r>
              <a:rPr lang="en-US" sz="4000" i="0" dirty="0">
                <a:solidFill>
                  <a:schemeClr val="tx1"/>
                </a:solidFill>
                <a:latin typeface="Arial" panose="020B0604020202020204" pitchFamily="34" charset="0"/>
                <a:ea typeface="Calibri" panose="020F0502020204030204" pitchFamily="34" charset="0"/>
              </a:rPr>
              <a:t>What is the means of salvation?</a:t>
            </a:r>
          </a:p>
        </p:txBody>
      </p:sp>
      <p:sp>
        <p:nvSpPr>
          <p:cNvPr id="6" name="TextBox 5">
            <a:extLst>
              <a:ext uri="{FF2B5EF4-FFF2-40B4-BE49-F238E27FC236}">
                <a16:creationId xmlns:a16="http://schemas.microsoft.com/office/drawing/2014/main" id="{A415747B-DF31-E4C1-A542-378E685198C1}"/>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So Great a Salvation – Ordo </a:t>
            </a:r>
            <a:r>
              <a:rPr lang="en-US" sz="4000" dirty="0" err="1">
                <a:latin typeface="Arial" panose="020B0604020202020204" pitchFamily="34" charset="0"/>
                <a:cs typeface="Arial" panose="020B0604020202020204" pitchFamily="34" charset="0"/>
              </a:rPr>
              <a:t>Salutis</a:t>
            </a:r>
            <a:endParaRPr lang="en-US" sz="4000" dirty="0">
              <a:latin typeface="Arial" panose="020B0604020202020204" pitchFamily="34" charset="0"/>
              <a:cs typeface="Arial" panose="020B0604020202020204" pitchFamily="34" charset="0"/>
            </a:endParaRPr>
          </a:p>
        </p:txBody>
      </p:sp>
      <p:sp>
        <p:nvSpPr>
          <p:cNvPr id="2" name="Text Box 3">
            <a:extLst>
              <a:ext uri="{FF2B5EF4-FFF2-40B4-BE49-F238E27FC236}">
                <a16:creationId xmlns:a16="http://schemas.microsoft.com/office/drawing/2014/main" id="{C921E237-1B65-7511-EE95-48DD7F7A4FB7}"/>
              </a:ext>
            </a:extLst>
          </p:cNvPr>
          <p:cNvSpPr txBox="1">
            <a:spLocks noChangeArrowheads="1"/>
          </p:cNvSpPr>
          <p:nvPr/>
        </p:nvSpPr>
        <p:spPr bwMode="auto">
          <a:xfrm>
            <a:off x="173038" y="3276829"/>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But God demonstrates His own love toward us, in that while we were yet sinners, Christ died for us. </a:t>
            </a:r>
          </a:p>
          <a:p>
            <a:pPr algn="r"/>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Romans 5:8</a:t>
            </a:r>
          </a:p>
        </p:txBody>
      </p:sp>
    </p:spTree>
    <p:extLst>
      <p:ext uri="{BB962C8B-B14F-4D97-AF65-F5344CB8AC3E}">
        <p14:creationId xmlns:p14="http://schemas.microsoft.com/office/powerpoint/2010/main" val="3484653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250"/>
                                        <p:tgtEl>
                                          <p:spTgt spid="3">
                                            <p:txEl>
                                              <p:pRg st="2" end="2"/>
                                            </p:txEl>
                                          </p:spTgt>
                                        </p:tgtEl>
                                      </p:cBhvr>
                                    </p:animEffect>
                                  </p:childTnLst>
                                </p:cTn>
                              </p:par>
                            </p:childTnLst>
                          </p:cTn>
                        </p:par>
                        <p:par>
                          <p:cTn id="8" fill="hold">
                            <p:stCondLst>
                              <p:cond delay="2750"/>
                            </p:stCondLst>
                            <p:childTnLst>
                              <p:par>
                                <p:cTn id="9" presetID="10" presetClass="entr" presetSubtype="0" fill="hold" grpId="0" nodeType="afterEffect">
                                  <p:stCondLst>
                                    <p:cond delay="77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B9569-E02B-6826-51D7-D74CD21EBAC5}"/>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33F023AB-9AA6-4986-6156-348ADD80504C}"/>
              </a:ext>
            </a:extLst>
          </p:cNvPr>
          <p:cNvSpPr txBox="1">
            <a:spLocks noChangeArrowheads="1"/>
          </p:cNvSpPr>
          <p:nvPr/>
        </p:nvSpPr>
        <p:spPr bwMode="auto">
          <a:xfrm>
            <a:off x="173038" y="912764"/>
            <a:ext cx="118056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indent="-742950">
              <a:buAutoNum type="arabicPeriod"/>
            </a:pPr>
            <a:r>
              <a:rPr lang="en-US" sz="4000" b="0" i="0" dirty="0">
                <a:solidFill>
                  <a:schemeClr val="tx1"/>
                </a:solidFill>
                <a:latin typeface="Arial" panose="020B0604020202020204" pitchFamily="34" charset="0"/>
                <a:ea typeface="Calibri" panose="020F0502020204030204" pitchFamily="34" charset="0"/>
              </a:rPr>
              <a:t>What is the meaning of “salvation”?</a:t>
            </a:r>
          </a:p>
          <a:p>
            <a:pPr marL="742950" indent="-742950">
              <a:buAutoNum type="arabicPeriod"/>
            </a:pPr>
            <a:r>
              <a:rPr lang="en-US" sz="4000" b="0" i="0" dirty="0">
                <a:solidFill>
                  <a:schemeClr val="tx1"/>
                </a:solidFill>
                <a:latin typeface="Arial" panose="020B0604020202020204" pitchFamily="34" charset="0"/>
                <a:ea typeface="Calibri" panose="020F0502020204030204" pitchFamily="34" charset="0"/>
              </a:rPr>
              <a:t>What is the mandate of salvation?</a:t>
            </a:r>
          </a:p>
          <a:p>
            <a:pPr marL="742950" indent="-742950">
              <a:buAutoNum type="arabicPeriod"/>
            </a:pPr>
            <a:r>
              <a:rPr lang="en-US" sz="4000" b="0" i="0" dirty="0">
                <a:solidFill>
                  <a:schemeClr val="tx1"/>
                </a:solidFill>
                <a:latin typeface="Arial" panose="020B0604020202020204" pitchFamily="34" charset="0"/>
                <a:ea typeface="Calibri" panose="020F0502020204030204" pitchFamily="34" charset="0"/>
              </a:rPr>
              <a:t>What is the means of salvation?</a:t>
            </a:r>
          </a:p>
          <a:p>
            <a:pPr marL="742950" indent="-742950">
              <a:buAutoNum type="arabicPeriod"/>
            </a:pPr>
            <a:r>
              <a:rPr lang="en-US" sz="4000" i="0" dirty="0">
                <a:solidFill>
                  <a:schemeClr val="tx1"/>
                </a:solidFill>
                <a:latin typeface="Arial" panose="020B0604020202020204" pitchFamily="34" charset="0"/>
                <a:ea typeface="Calibri" panose="020F0502020204030204" pitchFamily="34" charset="0"/>
              </a:rPr>
              <a:t>What is the motive of salvation?</a:t>
            </a:r>
          </a:p>
        </p:txBody>
      </p:sp>
      <p:sp>
        <p:nvSpPr>
          <p:cNvPr id="6" name="TextBox 5">
            <a:extLst>
              <a:ext uri="{FF2B5EF4-FFF2-40B4-BE49-F238E27FC236}">
                <a16:creationId xmlns:a16="http://schemas.microsoft.com/office/drawing/2014/main" id="{15BC8A98-40E0-B067-91C9-A636E13177FF}"/>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So Great a Salvation – Ordo </a:t>
            </a:r>
            <a:r>
              <a:rPr lang="en-US" sz="4000" dirty="0" err="1">
                <a:latin typeface="Arial" panose="020B0604020202020204" pitchFamily="34" charset="0"/>
                <a:cs typeface="Arial" panose="020B0604020202020204" pitchFamily="34" charset="0"/>
              </a:rPr>
              <a:t>Salutis</a:t>
            </a:r>
            <a:endParaRPr lang="en-US" sz="4000" dirty="0">
              <a:latin typeface="Arial" panose="020B0604020202020204" pitchFamily="34" charset="0"/>
              <a:cs typeface="Arial" panose="020B0604020202020204" pitchFamily="34" charset="0"/>
            </a:endParaRPr>
          </a:p>
        </p:txBody>
      </p:sp>
      <p:sp>
        <p:nvSpPr>
          <p:cNvPr id="2" name="Text Box 3">
            <a:extLst>
              <a:ext uri="{FF2B5EF4-FFF2-40B4-BE49-F238E27FC236}">
                <a16:creationId xmlns:a16="http://schemas.microsoft.com/office/drawing/2014/main" id="{3DD7793C-D4FB-3292-D5C3-399FB44CE602}"/>
              </a:ext>
            </a:extLst>
          </p:cNvPr>
          <p:cNvSpPr txBox="1">
            <a:spLocks noChangeArrowheads="1"/>
          </p:cNvSpPr>
          <p:nvPr/>
        </p:nvSpPr>
        <p:spPr bwMode="auto">
          <a:xfrm>
            <a:off x="173038" y="3644818"/>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But God demonstrates His own love toward us, in that while we were yet sinners, Christ died for us. </a:t>
            </a:r>
          </a:p>
          <a:p>
            <a:pPr algn="r"/>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Romans 5:8</a:t>
            </a:r>
          </a:p>
        </p:txBody>
      </p:sp>
    </p:spTree>
    <p:extLst>
      <p:ext uri="{BB962C8B-B14F-4D97-AF65-F5344CB8AC3E}">
        <p14:creationId xmlns:p14="http://schemas.microsoft.com/office/powerpoint/2010/main" val="35985775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250"/>
                                        <p:tgtEl>
                                          <p:spTgt spid="3">
                                            <p:txEl>
                                              <p:pRg st="3" end="3"/>
                                            </p:txEl>
                                          </p:spTgt>
                                        </p:tgtEl>
                                      </p:cBhvr>
                                    </p:animEffect>
                                  </p:childTnLst>
                                </p:cTn>
                              </p:par>
                            </p:childTnLst>
                          </p:cTn>
                        </p:par>
                        <p:par>
                          <p:cTn id="8" fill="hold">
                            <p:stCondLst>
                              <p:cond delay="2750"/>
                            </p:stCondLst>
                            <p:childTnLst>
                              <p:par>
                                <p:cTn id="9" presetID="10" presetClass="entr" presetSubtype="0" fill="hold" grpId="0" nodeType="afterEffect">
                                  <p:stCondLst>
                                    <p:cond delay="117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47B4D-A787-F4F0-B70B-818CD7D0C159}"/>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26281800-680F-8A03-5B54-36E331FB12BA}"/>
              </a:ext>
            </a:extLst>
          </p:cNvPr>
          <p:cNvSpPr txBox="1">
            <a:spLocks noChangeArrowheads="1"/>
          </p:cNvSpPr>
          <p:nvPr/>
        </p:nvSpPr>
        <p:spPr bwMode="auto">
          <a:xfrm>
            <a:off x="173038" y="857009"/>
            <a:ext cx="11805602"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ctr"/>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“Salvation belongs to the LORD!” </a:t>
            </a:r>
          </a:p>
          <a:p>
            <a:pPr algn="ctr"/>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(Psalm 3:8)</a:t>
            </a:r>
          </a:p>
          <a:p>
            <a:endPar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“Hallelujah! Salvation and glory and power</a:t>
            </a:r>
          </a:p>
          <a:p>
            <a:pPr algn="ctr"/>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belong to our God!” </a:t>
            </a:r>
          </a:p>
          <a:p>
            <a:pPr algn="ctr"/>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(Revelation 19:1) </a:t>
            </a:r>
          </a:p>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6119B9B4-EB3F-A885-8E00-F0C5E6B4AE45}"/>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Salvation</a:t>
            </a:r>
          </a:p>
        </p:txBody>
      </p:sp>
    </p:spTree>
    <p:extLst>
      <p:ext uri="{BB962C8B-B14F-4D97-AF65-F5344CB8AC3E}">
        <p14:creationId xmlns:p14="http://schemas.microsoft.com/office/powerpoint/2010/main" val="25886111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25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25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25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Damask</Template>
  <TotalTime>5395</TotalTime>
  <Words>1043</Words>
  <Application>Microsoft Office PowerPoint</Application>
  <PresentationFormat>Widescreen</PresentationFormat>
  <Paragraphs>92</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Avenir Next LT Pro Light</vt:lpstr>
      <vt:lpstr>Bookman Old Style</vt:lpstr>
      <vt:lpstr>Calibri</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60</cp:revision>
  <dcterms:created xsi:type="dcterms:W3CDTF">2022-12-30T16:15:56Z</dcterms:created>
  <dcterms:modified xsi:type="dcterms:W3CDTF">2025-06-07T16:54:22Z</dcterms:modified>
</cp:coreProperties>
</file>